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9"/>
  </p:notesMasterIdLst>
  <p:sldIdLst>
    <p:sldId id="256" r:id="rId5"/>
    <p:sldId id="257" r:id="rId6"/>
    <p:sldId id="258" r:id="rId7"/>
    <p:sldId id="259" r:id="rId8"/>
    <p:sldId id="290" r:id="rId9"/>
    <p:sldId id="260" r:id="rId10"/>
    <p:sldId id="261" r:id="rId11"/>
    <p:sldId id="262" r:id="rId12"/>
    <p:sldId id="263" r:id="rId13"/>
    <p:sldId id="264" r:id="rId14"/>
    <p:sldId id="265" r:id="rId15"/>
    <p:sldId id="268" r:id="rId16"/>
    <p:sldId id="266" r:id="rId17"/>
    <p:sldId id="267" r:id="rId18"/>
    <p:sldId id="269" r:id="rId19"/>
    <p:sldId id="270" r:id="rId20"/>
    <p:sldId id="271" r:id="rId21"/>
    <p:sldId id="272" r:id="rId22"/>
    <p:sldId id="273" r:id="rId23"/>
    <p:sldId id="274" r:id="rId24"/>
    <p:sldId id="275" r:id="rId25"/>
    <p:sldId id="276" r:id="rId26"/>
    <p:sldId id="278" r:id="rId27"/>
    <p:sldId id="279" r:id="rId28"/>
    <p:sldId id="280" r:id="rId29"/>
    <p:sldId id="283" r:id="rId30"/>
    <p:sldId id="289" r:id="rId31"/>
    <p:sldId id="284" r:id="rId32"/>
    <p:sldId id="292" r:id="rId33"/>
    <p:sldId id="293" r:id="rId34"/>
    <p:sldId id="294" r:id="rId35"/>
    <p:sldId id="295" r:id="rId36"/>
    <p:sldId id="287" r:id="rId37"/>
    <p:sldId id="288" r:id="rId38"/>
  </p:sldIdLst>
  <p:sldSz cx="12192000" cy="6858000"/>
  <p:notesSz cx="6858000" cy="9144000"/>
  <p:embeddedFontLst>
    <p:embeddedFont>
      <p:font typeface="Alata"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5" roundtripDataSignature="AMtx7miRTtx3xpJ+oJKvmfsi3QvcYLhp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FE560-F261-A737-1227-ED46B89E2488}" v="544" dt="2025-11-30T23:37:01.642"/>
    <p1510:client id="{0F0E6F32-5A1D-1DD0-1F0A-34DBB004EAF2}" v="246" dt="2025-12-02T00:34:04.878"/>
    <p1510:client id="{4CDD8523-E76C-2742-C004-DC39A11CA193}" v="27" dt="2025-11-30T22:59:42.066"/>
    <p1510:client id="{4F6E0EA9-34C8-2880-F70A-2D11019CD1D9}" v="107" dt="2025-12-02T00:52:24.463"/>
    <p1510:client id="{6320EF43-FF8C-7666-6AF3-48F63BD3515B}" v="18" dt="2025-12-01T16:01:37.432"/>
    <p1510:client id="{69F6972D-3B23-AE10-3A62-74254937326E}" v="41" dt="2025-11-30T22:55:10.160"/>
    <p1510:client id="{94C700F1-4EEC-FE43-3B7D-E67473646D8D}" v="16" dt="2025-12-01T03:58:17.408"/>
    <p1510:client id="{98D3C9FA-D505-FEE9-FF57-18069A3C971D}" v="171" dt="2025-11-30T23:08:55.405"/>
    <p1510:client id="{B9146129-A0F9-7F75-8D4E-F5D54D745A11}" v="1" dt="2025-11-30T23:40:01.794"/>
    <p1510:client id="{E5230F06-4CCE-8AD1-CE54-C732E642379A}" v="13" dt="2025-11-30T23:01:08.361"/>
  </p1510:revLst>
</p1510:revInfo>
</file>

<file path=ppt/tableStyles.xml><?xml version="1.0" encoding="utf-8"?>
<a:tblStyleLst xmlns:a="http://schemas.openxmlformats.org/drawingml/2006/main" def="{756E7170-9ED7-42B5-89D4-A2C9616E730E}">
  <a:tblStyle styleId="{756E7170-9ED7-42B5-89D4-A2C9616E7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20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A ELENA LAPEYRE SALDIAS" userId="S::su.lapeyre@duocuc.cl::cfad6e7c-0946-4383-a7d7-5ed25fd2ccfe" providerId="AD" clId="Web-{E5230F06-4CCE-8AD1-CE54-C732E642379A}"/>
    <pc:docChg chg="modSld">
      <pc:chgData name="SUSANA ELENA LAPEYRE SALDIAS" userId="S::su.lapeyre@duocuc.cl::cfad6e7c-0946-4383-a7d7-5ed25fd2ccfe" providerId="AD" clId="Web-{E5230F06-4CCE-8AD1-CE54-C732E642379A}" dt="2025-11-30T23:01:07.783" v="6" actId="20577"/>
      <pc:docMkLst>
        <pc:docMk/>
      </pc:docMkLst>
      <pc:sldChg chg="modSp">
        <pc:chgData name="SUSANA ELENA LAPEYRE SALDIAS" userId="S::su.lapeyre@duocuc.cl::cfad6e7c-0946-4383-a7d7-5ed25fd2ccfe" providerId="AD" clId="Web-{E5230F06-4CCE-8AD1-CE54-C732E642379A}" dt="2025-11-30T23:01:07.783" v="6" actId="20577"/>
        <pc:sldMkLst>
          <pc:docMk/>
          <pc:sldMk cId="0" sldId="263"/>
        </pc:sldMkLst>
        <pc:spChg chg="mod">
          <ac:chgData name="SUSANA ELENA LAPEYRE SALDIAS" userId="S::su.lapeyre@duocuc.cl::cfad6e7c-0946-4383-a7d7-5ed25fd2ccfe" providerId="AD" clId="Web-{E5230F06-4CCE-8AD1-CE54-C732E642379A}" dt="2025-11-30T23:01:07.783" v="6" actId="20577"/>
          <ac:spMkLst>
            <pc:docMk/>
            <pc:sldMk cId="0" sldId="263"/>
            <ac:spMk id="235" creationId="{00000000-0000-0000-0000-000000000000}"/>
          </ac:spMkLst>
        </pc:spChg>
      </pc:sldChg>
    </pc:docChg>
  </pc:docChgLst>
  <pc:docChgLst>
    <pc:chgData name="SUSANA ELENA LAPEYRE SALDIAS" userId="S::su.lapeyre@duocuc.cl::cfad6e7c-0946-4383-a7d7-5ed25fd2ccfe" providerId="AD" clId="Web-{B9146129-A0F9-7F75-8D4E-F5D54D745A11}"/>
    <pc:docChg chg="modSld">
      <pc:chgData name="SUSANA ELENA LAPEYRE SALDIAS" userId="S::su.lapeyre@duocuc.cl::cfad6e7c-0946-4383-a7d7-5ed25fd2ccfe" providerId="AD" clId="Web-{B9146129-A0F9-7F75-8D4E-F5D54D745A11}" dt="2025-11-30T23:40:01.794" v="0" actId="1076"/>
      <pc:docMkLst>
        <pc:docMk/>
      </pc:docMkLst>
      <pc:sldChg chg="modSp">
        <pc:chgData name="SUSANA ELENA LAPEYRE SALDIAS" userId="S::su.lapeyre@duocuc.cl::cfad6e7c-0946-4383-a7d7-5ed25fd2ccfe" providerId="AD" clId="Web-{B9146129-A0F9-7F75-8D4E-F5D54D745A11}" dt="2025-11-30T23:40:01.794" v="0" actId="1076"/>
        <pc:sldMkLst>
          <pc:docMk/>
          <pc:sldMk cId="0" sldId="272"/>
        </pc:sldMkLst>
        <pc:spChg chg="mod">
          <ac:chgData name="SUSANA ELENA LAPEYRE SALDIAS" userId="S::su.lapeyre@duocuc.cl::cfad6e7c-0946-4383-a7d7-5ed25fd2ccfe" providerId="AD" clId="Web-{B9146129-A0F9-7F75-8D4E-F5D54D745A11}" dt="2025-11-30T23:40:01.794" v="0" actId="1076"/>
          <ac:spMkLst>
            <pc:docMk/>
            <pc:sldMk cId="0" sldId="272"/>
            <ac:spMk id="372" creationId="{00000000-0000-0000-0000-000000000000}"/>
          </ac:spMkLst>
        </pc:spChg>
      </pc:sldChg>
    </pc:docChg>
  </pc:docChgLst>
  <pc:docChgLst>
    <pc:chgData name="SUSANA ELENA LAPEYRE SALDIAS" userId="S::su.lapeyre@duocuc.cl::cfad6e7c-0946-4383-a7d7-5ed25fd2ccfe" providerId="AD" clId="Web-{98D3C9FA-D505-FEE9-FF57-18069A3C971D}"/>
    <pc:docChg chg="modSld sldOrd">
      <pc:chgData name="SUSANA ELENA LAPEYRE SALDIAS" userId="S::su.lapeyre@duocuc.cl::cfad6e7c-0946-4383-a7d7-5ed25fd2ccfe" providerId="AD" clId="Web-{98D3C9FA-D505-FEE9-FF57-18069A3C971D}" dt="2025-11-30T23:08:55.405" v="103"/>
      <pc:docMkLst>
        <pc:docMk/>
      </pc:docMkLst>
      <pc:sldChg chg="modSp">
        <pc:chgData name="SUSANA ELENA LAPEYRE SALDIAS" userId="S::su.lapeyre@duocuc.cl::cfad6e7c-0946-4383-a7d7-5ed25fd2ccfe" providerId="AD" clId="Web-{98D3C9FA-D505-FEE9-FF57-18069A3C971D}" dt="2025-11-30T23:06:32.419" v="101" actId="1076"/>
        <pc:sldMkLst>
          <pc:docMk/>
          <pc:sldMk cId="0" sldId="264"/>
        </pc:sldMkLst>
        <pc:spChg chg="mod">
          <ac:chgData name="SUSANA ELENA LAPEYRE SALDIAS" userId="S::su.lapeyre@duocuc.cl::cfad6e7c-0946-4383-a7d7-5ed25fd2ccfe" providerId="AD" clId="Web-{98D3C9FA-D505-FEE9-FF57-18069A3C971D}" dt="2025-11-30T23:03:48.759" v="49" actId="1076"/>
          <ac:spMkLst>
            <pc:docMk/>
            <pc:sldMk cId="0" sldId="264"/>
            <ac:spMk id="265" creationId="{00000000-0000-0000-0000-000000000000}"/>
          </ac:spMkLst>
        </pc:spChg>
        <pc:spChg chg="mod">
          <ac:chgData name="SUSANA ELENA LAPEYRE SALDIAS" userId="S::su.lapeyre@duocuc.cl::cfad6e7c-0946-4383-a7d7-5ed25fd2ccfe" providerId="AD" clId="Web-{98D3C9FA-D505-FEE9-FF57-18069A3C971D}" dt="2025-11-30T23:06:32.419" v="101" actId="1076"/>
          <ac:spMkLst>
            <pc:docMk/>
            <pc:sldMk cId="0" sldId="264"/>
            <ac:spMk id="266" creationId="{00000000-0000-0000-0000-000000000000}"/>
          </ac:spMkLst>
        </pc:spChg>
        <pc:spChg chg="mod">
          <ac:chgData name="SUSANA ELENA LAPEYRE SALDIAS" userId="S::su.lapeyre@duocuc.cl::cfad6e7c-0946-4383-a7d7-5ed25fd2ccfe" providerId="AD" clId="Web-{98D3C9FA-D505-FEE9-FF57-18069A3C971D}" dt="2025-11-30T23:03:36.524" v="45" actId="1076"/>
          <ac:spMkLst>
            <pc:docMk/>
            <pc:sldMk cId="0" sldId="264"/>
            <ac:spMk id="267" creationId="{00000000-0000-0000-0000-000000000000}"/>
          </ac:spMkLst>
        </pc:spChg>
        <pc:spChg chg="mod">
          <ac:chgData name="SUSANA ELENA LAPEYRE SALDIAS" userId="S::su.lapeyre@duocuc.cl::cfad6e7c-0946-4383-a7d7-5ed25fd2ccfe" providerId="AD" clId="Web-{98D3C9FA-D505-FEE9-FF57-18069A3C971D}" dt="2025-11-30T23:03:44.821" v="48" actId="1076"/>
          <ac:spMkLst>
            <pc:docMk/>
            <pc:sldMk cId="0" sldId="264"/>
            <ac:spMk id="268" creationId="{00000000-0000-0000-0000-000000000000}"/>
          </ac:spMkLst>
        </pc:spChg>
        <pc:spChg chg="mod">
          <ac:chgData name="SUSANA ELENA LAPEYRE SALDIAS" userId="S::su.lapeyre@duocuc.cl::cfad6e7c-0946-4383-a7d7-5ed25fd2ccfe" providerId="AD" clId="Web-{98D3C9FA-D505-FEE9-FF57-18069A3C971D}" dt="2025-11-30T23:04:37.651" v="66" actId="1076"/>
          <ac:spMkLst>
            <pc:docMk/>
            <pc:sldMk cId="0" sldId="264"/>
            <ac:spMk id="269" creationId="{00000000-0000-0000-0000-000000000000}"/>
          </ac:spMkLst>
        </pc:spChg>
        <pc:spChg chg="mod">
          <ac:chgData name="SUSANA ELENA LAPEYRE SALDIAS" userId="S::su.lapeyre@duocuc.cl::cfad6e7c-0946-4383-a7d7-5ed25fd2ccfe" providerId="AD" clId="Web-{98D3C9FA-D505-FEE9-FF57-18069A3C971D}" dt="2025-11-30T23:04:32.979" v="65" actId="1076"/>
          <ac:spMkLst>
            <pc:docMk/>
            <pc:sldMk cId="0" sldId="264"/>
            <ac:spMk id="270" creationId="{00000000-0000-0000-0000-000000000000}"/>
          </ac:spMkLst>
        </pc:spChg>
        <pc:spChg chg="mod">
          <ac:chgData name="SUSANA ELENA LAPEYRE SALDIAS" userId="S::su.lapeyre@duocuc.cl::cfad6e7c-0946-4383-a7d7-5ed25fd2ccfe" providerId="AD" clId="Web-{98D3C9FA-D505-FEE9-FF57-18069A3C971D}" dt="2025-11-30T23:04:50.760" v="72" actId="1076"/>
          <ac:spMkLst>
            <pc:docMk/>
            <pc:sldMk cId="0" sldId="264"/>
            <ac:spMk id="271" creationId="{00000000-0000-0000-0000-000000000000}"/>
          </ac:spMkLst>
        </pc:spChg>
        <pc:spChg chg="mod">
          <ac:chgData name="SUSANA ELENA LAPEYRE SALDIAS" userId="S::su.lapeyre@duocuc.cl::cfad6e7c-0946-4383-a7d7-5ed25fd2ccfe" providerId="AD" clId="Web-{98D3C9FA-D505-FEE9-FF57-18069A3C971D}" dt="2025-11-30T23:06:22.653" v="98" actId="1076"/>
          <ac:spMkLst>
            <pc:docMk/>
            <pc:sldMk cId="0" sldId="264"/>
            <ac:spMk id="272" creationId="{00000000-0000-0000-0000-000000000000}"/>
          </ac:spMkLst>
        </pc:spChg>
        <pc:spChg chg="mod">
          <ac:chgData name="SUSANA ELENA LAPEYRE SALDIAS" userId="S::su.lapeyre@duocuc.cl::cfad6e7c-0946-4383-a7d7-5ed25fd2ccfe" providerId="AD" clId="Web-{98D3C9FA-D505-FEE9-FF57-18069A3C971D}" dt="2025-11-30T23:05:54.105" v="95" actId="1076"/>
          <ac:spMkLst>
            <pc:docMk/>
            <pc:sldMk cId="0" sldId="264"/>
            <ac:spMk id="273" creationId="{00000000-0000-0000-0000-000000000000}"/>
          </ac:spMkLst>
        </pc:spChg>
        <pc:spChg chg="mod">
          <ac:chgData name="SUSANA ELENA LAPEYRE SALDIAS" userId="S::su.lapeyre@duocuc.cl::cfad6e7c-0946-4383-a7d7-5ed25fd2ccfe" providerId="AD" clId="Web-{98D3C9FA-D505-FEE9-FF57-18069A3C971D}" dt="2025-11-30T23:05:59.231" v="97" actId="1076"/>
          <ac:spMkLst>
            <pc:docMk/>
            <pc:sldMk cId="0" sldId="264"/>
            <ac:spMk id="274" creationId="{00000000-0000-0000-0000-000000000000}"/>
          </ac:spMkLst>
        </pc:spChg>
        <pc:picChg chg="mod">
          <ac:chgData name="SUSANA ELENA LAPEYRE SALDIAS" userId="S::su.lapeyre@duocuc.cl::cfad6e7c-0946-4383-a7d7-5ed25fd2ccfe" providerId="AD" clId="Web-{98D3C9FA-D505-FEE9-FF57-18069A3C971D}" dt="2025-11-30T23:03:05.867" v="28" actId="1076"/>
          <ac:picMkLst>
            <pc:docMk/>
            <pc:sldMk cId="0" sldId="264"/>
            <ac:picMk id="255" creationId="{00000000-0000-0000-0000-000000000000}"/>
          </ac:picMkLst>
        </pc:picChg>
        <pc:picChg chg="mod">
          <ac:chgData name="SUSANA ELENA LAPEYRE SALDIAS" userId="S::su.lapeyre@duocuc.cl::cfad6e7c-0946-4383-a7d7-5ed25fd2ccfe" providerId="AD" clId="Web-{98D3C9FA-D505-FEE9-FF57-18069A3C971D}" dt="2025-11-30T23:03:22.024" v="38" actId="1076"/>
          <ac:picMkLst>
            <pc:docMk/>
            <pc:sldMk cId="0" sldId="264"/>
            <ac:picMk id="256" creationId="{00000000-0000-0000-0000-000000000000}"/>
          </ac:picMkLst>
        </pc:picChg>
        <pc:picChg chg="mod">
          <ac:chgData name="SUSANA ELENA LAPEYRE SALDIAS" userId="S::su.lapeyre@duocuc.cl::cfad6e7c-0946-4383-a7d7-5ed25fd2ccfe" providerId="AD" clId="Web-{98D3C9FA-D505-FEE9-FF57-18069A3C971D}" dt="2025-11-30T23:03:29.555" v="40" actId="1076"/>
          <ac:picMkLst>
            <pc:docMk/>
            <pc:sldMk cId="0" sldId="264"/>
            <ac:picMk id="258" creationId="{00000000-0000-0000-0000-000000000000}"/>
          </ac:picMkLst>
        </pc:picChg>
        <pc:picChg chg="mod">
          <ac:chgData name="SUSANA ELENA LAPEYRE SALDIAS" userId="S::su.lapeyre@duocuc.cl::cfad6e7c-0946-4383-a7d7-5ed25fd2ccfe" providerId="AD" clId="Web-{98D3C9FA-D505-FEE9-FF57-18069A3C971D}" dt="2025-11-30T23:04:04.947" v="56" actId="1076"/>
          <ac:picMkLst>
            <pc:docMk/>
            <pc:sldMk cId="0" sldId="264"/>
            <ac:picMk id="259" creationId="{00000000-0000-0000-0000-000000000000}"/>
          </ac:picMkLst>
        </pc:picChg>
        <pc:picChg chg="mod modCrop">
          <ac:chgData name="SUSANA ELENA LAPEYRE SALDIAS" userId="S::su.lapeyre@duocuc.cl::cfad6e7c-0946-4383-a7d7-5ed25fd2ccfe" providerId="AD" clId="Web-{98D3C9FA-D505-FEE9-FF57-18069A3C971D}" dt="2025-11-30T23:05:43.230" v="89" actId="1076"/>
          <ac:picMkLst>
            <pc:docMk/>
            <pc:sldMk cId="0" sldId="264"/>
            <ac:picMk id="261" creationId="{00000000-0000-0000-0000-000000000000}"/>
          </ac:picMkLst>
        </pc:picChg>
        <pc:picChg chg="mod">
          <ac:chgData name="SUSANA ELENA LAPEYRE SALDIAS" userId="S::su.lapeyre@duocuc.cl::cfad6e7c-0946-4383-a7d7-5ed25fd2ccfe" providerId="AD" clId="Web-{98D3C9FA-D505-FEE9-FF57-18069A3C971D}" dt="2025-11-30T23:05:22.120" v="83" actId="1076"/>
          <ac:picMkLst>
            <pc:docMk/>
            <pc:sldMk cId="0" sldId="264"/>
            <ac:picMk id="263" creationId="{00000000-0000-0000-0000-000000000000}"/>
          </ac:picMkLst>
        </pc:picChg>
        <pc:picChg chg="mod">
          <ac:chgData name="SUSANA ELENA LAPEYRE SALDIAS" userId="S::su.lapeyre@duocuc.cl::cfad6e7c-0946-4383-a7d7-5ed25fd2ccfe" providerId="AD" clId="Web-{98D3C9FA-D505-FEE9-FF57-18069A3C971D}" dt="2025-11-30T23:04:58.917" v="74" actId="1076"/>
          <ac:picMkLst>
            <pc:docMk/>
            <pc:sldMk cId="0" sldId="264"/>
            <ac:picMk id="264" creationId="{00000000-0000-0000-0000-000000000000}"/>
          </ac:picMkLst>
        </pc:picChg>
      </pc:sldChg>
      <pc:sldChg chg="ord">
        <pc:chgData name="SUSANA ELENA LAPEYRE SALDIAS" userId="S::su.lapeyre@duocuc.cl::cfad6e7c-0946-4383-a7d7-5ed25fd2ccfe" providerId="AD" clId="Web-{98D3C9FA-D505-FEE9-FF57-18069A3C971D}" dt="2025-11-30T23:08:55.405" v="103"/>
        <pc:sldMkLst>
          <pc:docMk/>
          <pc:sldMk cId="0" sldId="268"/>
        </pc:sldMkLst>
      </pc:sldChg>
    </pc:docChg>
  </pc:docChgLst>
  <pc:docChgLst>
    <pc:chgData name="SUSANA ELENA LAPEYRE SALDIAS" userId="S::su.lapeyre@duocuc.cl::cfad6e7c-0946-4383-a7d7-5ed25fd2ccfe" providerId="AD" clId="Web-{001FE560-F261-A737-1227-ED46B89E2488}"/>
    <pc:docChg chg="addSld delSld modSld addSection delSection">
      <pc:chgData name="SUSANA ELENA LAPEYRE SALDIAS" userId="S::su.lapeyre@duocuc.cl::cfad6e7c-0946-4383-a7d7-5ed25fd2ccfe" providerId="AD" clId="Web-{001FE560-F261-A737-1227-ED46B89E2488}" dt="2025-11-30T23:37:01.642" v="502" actId="14100"/>
      <pc:docMkLst>
        <pc:docMk/>
      </pc:docMkLst>
      <pc:sldChg chg="modSp">
        <pc:chgData name="SUSANA ELENA LAPEYRE SALDIAS" userId="S::su.lapeyre@duocuc.cl::cfad6e7c-0946-4383-a7d7-5ed25fd2ccfe" providerId="AD" clId="Web-{001FE560-F261-A737-1227-ED46B89E2488}" dt="2025-11-30T23:37:01.642" v="502" actId="14100"/>
        <pc:sldMkLst>
          <pc:docMk/>
          <pc:sldMk cId="0" sldId="257"/>
        </pc:sldMkLst>
        <pc:spChg chg="mod">
          <ac:chgData name="SUSANA ELENA LAPEYRE SALDIAS" userId="S::su.lapeyre@duocuc.cl::cfad6e7c-0946-4383-a7d7-5ed25fd2ccfe" providerId="AD" clId="Web-{001FE560-F261-A737-1227-ED46B89E2488}" dt="2025-11-30T23:37:01.642" v="502" actId="14100"/>
          <ac:spMkLst>
            <pc:docMk/>
            <pc:sldMk cId="0" sldId="257"/>
            <ac:spMk id="108" creationId="{00000000-0000-0000-0000-000000000000}"/>
          </ac:spMkLst>
        </pc:spChg>
      </pc:sldChg>
      <pc:sldChg chg="modSp">
        <pc:chgData name="SUSANA ELENA LAPEYRE SALDIAS" userId="S::su.lapeyre@duocuc.cl::cfad6e7c-0946-4383-a7d7-5ed25fd2ccfe" providerId="AD" clId="Web-{001FE560-F261-A737-1227-ED46B89E2488}" dt="2025-11-30T23:15:31.841" v="131" actId="20577"/>
        <pc:sldMkLst>
          <pc:docMk/>
          <pc:sldMk cId="0" sldId="259"/>
        </pc:sldMkLst>
        <pc:spChg chg="mod">
          <ac:chgData name="SUSANA ELENA LAPEYRE SALDIAS" userId="S::su.lapeyre@duocuc.cl::cfad6e7c-0946-4383-a7d7-5ed25fd2ccfe" providerId="AD" clId="Web-{001FE560-F261-A737-1227-ED46B89E2488}" dt="2025-11-30T23:15:20.590" v="120" actId="20577"/>
          <ac:spMkLst>
            <pc:docMk/>
            <pc:sldMk cId="0" sldId="259"/>
            <ac:spMk id="140" creationId="{00000000-0000-0000-0000-000000000000}"/>
          </ac:spMkLst>
        </pc:spChg>
        <pc:spChg chg="mod">
          <ac:chgData name="SUSANA ELENA LAPEYRE SALDIAS" userId="S::su.lapeyre@duocuc.cl::cfad6e7c-0946-4383-a7d7-5ed25fd2ccfe" providerId="AD" clId="Web-{001FE560-F261-A737-1227-ED46B89E2488}" dt="2025-11-30T23:15:31.841" v="131" actId="20577"/>
          <ac:spMkLst>
            <pc:docMk/>
            <pc:sldMk cId="0" sldId="259"/>
            <ac:spMk id="141" creationId="{00000000-0000-0000-0000-000000000000}"/>
          </ac:spMkLst>
        </pc:spChg>
        <pc:spChg chg="mod">
          <ac:chgData name="SUSANA ELENA LAPEYRE SALDIAS" userId="S::su.lapeyre@duocuc.cl::cfad6e7c-0946-4383-a7d7-5ed25fd2ccfe" providerId="AD" clId="Web-{001FE560-F261-A737-1227-ED46B89E2488}" dt="2025-11-30T23:15:24.637" v="124" actId="20577"/>
          <ac:spMkLst>
            <pc:docMk/>
            <pc:sldMk cId="0" sldId="259"/>
            <ac:spMk id="142" creationId="{00000000-0000-0000-0000-000000000000}"/>
          </ac:spMkLst>
        </pc:spChg>
        <pc:spChg chg="mod">
          <ac:chgData name="SUSANA ELENA LAPEYRE SALDIAS" userId="S::su.lapeyre@duocuc.cl::cfad6e7c-0946-4383-a7d7-5ed25fd2ccfe" providerId="AD" clId="Web-{001FE560-F261-A737-1227-ED46B89E2488}" dt="2025-11-30T23:15:27.903" v="127" actId="20577"/>
          <ac:spMkLst>
            <pc:docMk/>
            <pc:sldMk cId="0" sldId="259"/>
            <ac:spMk id="143" creationId="{00000000-0000-0000-0000-000000000000}"/>
          </ac:spMkLst>
        </pc:spChg>
      </pc:sldChg>
      <pc:sldChg chg="addSp delSp modSp add replId delAnim">
        <pc:chgData name="SUSANA ELENA LAPEYRE SALDIAS" userId="S::su.lapeyre@duocuc.cl::cfad6e7c-0946-4383-a7d7-5ed25fd2ccfe" providerId="AD" clId="Web-{001FE560-F261-A737-1227-ED46B89E2488}" dt="2025-11-30T23:35:49.278" v="501" actId="1076"/>
        <pc:sldMkLst>
          <pc:docMk/>
          <pc:sldMk cId="1656693837" sldId="290"/>
        </pc:sldMkLst>
        <pc:spChg chg="add mod">
          <ac:chgData name="SUSANA ELENA LAPEYRE SALDIAS" userId="S::su.lapeyre@duocuc.cl::cfad6e7c-0946-4383-a7d7-5ed25fd2ccfe" providerId="AD" clId="Web-{001FE560-F261-A737-1227-ED46B89E2488}" dt="2025-11-30T23:35:49.216" v="493" actId="1076"/>
          <ac:spMkLst>
            <pc:docMk/>
            <pc:sldMk cId="1656693837" sldId="290"/>
            <ac:spMk id="18" creationId="{4D6CCF66-461A-0E80-5A2E-70DB1FC6F421}"/>
          </ac:spMkLst>
        </pc:spChg>
        <pc:spChg chg="add mod">
          <ac:chgData name="SUSANA ELENA LAPEYRE SALDIAS" userId="S::su.lapeyre@duocuc.cl::cfad6e7c-0946-4383-a7d7-5ed25fd2ccfe" providerId="AD" clId="Web-{001FE560-F261-A737-1227-ED46B89E2488}" dt="2025-11-30T23:35:49.231" v="494" actId="1076"/>
          <ac:spMkLst>
            <pc:docMk/>
            <pc:sldMk cId="1656693837" sldId="290"/>
            <ac:spMk id="19" creationId="{1282A768-DABA-A5C7-CCF8-0C5C5ACA31D5}"/>
          </ac:spMkLst>
        </pc:spChg>
        <pc:spChg chg="add mod">
          <ac:chgData name="SUSANA ELENA LAPEYRE SALDIAS" userId="S::su.lapeyre@duocuc.cl::cfad6e7c-0946-4383-a7d7-5ed25fd2ccfe" providerId="AD" clId="Web-{001FE560-F261-A737-1227-ED46B89E2488}" dt="2025-11-30T23:35:49.231" v="495" actId="1076"/>
          <ac:spMkLst>
            <pc:docMk/>
            <pc:sldMk cId="1656693837" sldId="290"/>
            <ac:spMk id="20" creationId="{0809DF79-5387-56F3-A2DE-7DCFF87BC5D6}"/>
          </ac:spMkLst>
        </pc:spChg>
        <pc:spChg chg="add mod">
          <ac:chgData name="SUSANA ELENA LAPEYRE SALDIAS" userId="S::su.lapeyre@duocuc.cl::cfad6e7c-0946-4383-a7d7-5ed25fd2ccfe" providerId="AD" clId="Web-{001FE560-F261-A737-1227-ED46B89E2488}" dt="2025-11-30T23:35:49.247" v="496" actId="1076"/>
          <ac:spMkLst>
            <pc:docMk/>
            <pc:sldMk cId="1656693837" sldId="290"/>
            <ac:spMk id="23" creationId="{AC10626E-997D-2A62-3EA4-6DF1EA01E02B}"/>
          </ac:spMkLst>
        </pc:spChg>
        <pc:spChg chg="add mod">
          <ac:chgData name="SUSANA ELENA LAPEYRE SALDIAS" userId="S::su.lapeyre@duocuc.cl::cfad6e7c-0946-4383-a7d7-5ed25fd2ccfe" providerId="AD" clId="Web-{001FE560-F261-A737-1227-ED46B89E2488}" dt="2025-11-30T23:35:49.247" v="497" actId="1076"/>
          <ac:spMkLst>
            <pc:docMk/>
            <pc:sldMk cId="1656693837" sldId="290"/>
            <ac:spMk id="24" creationId="{E79FC14F-484E-9321-BABB-71725FF61E83}"/>
          </ac:spMkLst>
        </pc:spChg>
        <pc:spChg chg="add mod">
          <ac:chgData name="SUSANA ELENA LAPEYRE SALDIAS" userId="S::su.lapeyre@duocuc.cl::cfad6e7c-0946-4383-a7d7-5ed25fd2ccfe" providerId="AD" clId="Web-{001FE560-F261-A737-1227-ED46B89E2488}" dt="2025-11-30T23:35:49.263" v="498" actId="1076"/>
          <ac:spMkLst>
            <pc:docMk/>
            <pc:sldMk cId="1656693837" sldId="290"/>
            <ac:spMk id="25" creationId="{F6E2CD9F-EABC-B6BB-E832-5D921520F5C0}"/>
          </ac:spMkLst>
        </pc:spChg>
        <pc:spChg chg="add mod">
          <ac:chgData name="SUSANA ELENA LAPEYRE SALDIAS" userId="S::su.lapeyre@duocuc.cl::cfad6e7c-0946-4383-a7d7-5ed25fd2ccfe" providerId="AD" clId="Web-{001FE560-F261-A737-1227-ED46B89E2488}" dt="2025-11-30T23:35:49.278" v="499" actId="1076"/>
          <ac:spMkLst>
            <pc:docMk/>
            <pc:sldMk cId="1656693837" sldId="290"/>
            <ac:spMk id="26" creationId="{D29F8A58-C689-7C72-F489-5CAB98B58AC5}"/>
          </ac:spMkLst>
        </pc:spChg>
        <pc:spChg chg="add del mod">
          <ac:chgData name="SUSANA ELENA LAPEYRE SALDIAS" userId="S::su.lapeyre@duocuc.cl::cfad6e7c-0946-4383-a7d7-5ed25fd2ccfe" providerId="AD" clId="Web-{001FE560-F261-A737-1227-ED46B89E2488}" dt="2025-11-30T23:35:49.278" v="500" actId="1076"/>
          <ac:spMkLst>
            <pc:docMk/>
            <pc:sldMk cId="1656693837" sldId="290"/>
            <ac:spMk id="27" creationId="{93FF4499-DD4F-39A9-6D51-035DBE7FC42B}"/>
          </ac:spMkLst>
        </pc:spChg>
        <pc:spChg chg="add mod">
          <ac:chgData name="SUSANA ELENA LAPEYRE SALDIAS" userId="S::su.lapeyre@duocuc.cl::cfad6e7c-0946-4383-a7d7-5ed25fd2ccfe" providerId="AD" clId="Web-{001FE560-F261-A737-1227-ED46B89E2488}" dt="2025-11-30T23:35:49.278" v="501" actId="1076"/>
          <ac:spMkLst>
            <pc:docMk/>
            <pc:sldMk cId="1656693837" sldId="290"/>
            <ac:spMk id="28" creationId="{F640AC1A-7A95-D292-6135-A48032D8F2C8}"/>
          </ac:spMkLst>
        </pc:spChg>
        <pc:spChg chg="add mod">
          <ac:chgData name="SUSANA ELENA LAPEYRE SALDIAS" userId="S::su.lapeyre@duocuc.cl::cfad6e7c-0946-4383-a7d7-5ed25fd2ccfe" providerId="AD" clId="Web-{001FE560-F261-A737-1227-ED46B89E2488}" dt="2025-11-30T23:30:53.251" v="417" actId="20577"/>
          <ac:spMkLst>
            <pc:docMk/>
            <pc:sldMk cId="1656693837" sldId="290"/>
            <ac:spMk id="30" creationId="{210A3169-04EB-D287-3B2C-0DBE7D8DFD83}"/>
          </ac:spMkLst>
        </pc:spChg>
        <pc:picChg chg="add mod">
          <ac:chgData name="SUSANA ELENA LAPEYRE SALDIAS" userId="S::su.lapeyre@duocuc.cl::cfad6e7c-0946-4383-a7d7-5ed25fd2ccfe" providerId="AD" clId="Web-{001FE560-F261-A737-1227-ED46B89E2488}" dt="2025-11-30T23:35:49.185" v="487" actId="1076"/>
          <ac:picMkLst>
            <pc:docMk/>
            <pc:sldMk cId="1656693837" sldId="290"/>
            <ac:picMk id="5" creationId="{DD646A71-523D-48C8-D768-622581F02D3A}"/>
          </ac:picMkLst>
        </pc:picChg>
        <pc:picChg chg="mod">
          <ac:chgData name="SUSANA ELENA LAPEYRE SALDIAS" userId="S::su.lapeyre@duocuc.cl::cfad6e7c-0946-4383-a7d7-5ed25fd2ccfe" providerId="AD" clId="Web-{001FE560-F261-A737-1227-ED46B89E2488}" dt="2025-11-30T23:35:49.185" v="488" actId="1076"/>
          <ac:picMkLst>
            <pc:docMk/>
            <pc:sldMk cId="1656693837" sldId="290"/>
            <ac:picMk id="12" creationId="{587CEAA2-A0EB-FAD9-0ED2-4E5EC97AFB5D}"/>
          </ac:picMkLst>
        </pc:picChg>
        <pc:picChg chg="mod">
          <ac:chgData name="SUSANA ELENA LAPEYRE SALDIAS" userId="S::su.lapeyre@duocuc.cl::cfad6e7c-0946-4383-a7d7-5ed25fd2ccfe" providerId="AD" clId="Web-{001FE560-F261-A737-1227-ED46B89E2488}" dt="2025-11-30T23:35:49.185" v="489" actId="1076"/>
          <ac:picMkLst>
            <pc:docMk/>
            <pc:sldMk cId="1656693837" sldId="290"/>
            <ac:picMk id="13" creationId="{F6406D8A-7098-BC35-311F-BA4F65CB97FA}"/>
          </ac:picMkLst>
        </pc:picChg>
        <pc:picChg chg="add mod">
          <ac:chgData name="SUSANA ELENA LAPEYRE SALDIAS" userId="S::su.lapeyre@duocuc.cl::cfad6e7c-0946-4383-a7d7-5ed25fd2ccfe" providerId="AD" clId="Web-{001FE560-F261-A737-1227-ED46B89E2488}" dt="2025-11-30T23:35:49.200" v="490" actId="1076"/>
          <ac:picMkLst>
            <pc:docMk/>
            <pc:sldMk cId="1656693837" sldId="290"/>
            <ac:picMk id="14" creationId="{321A4AE5-D73D-A4C8-B492-38F4C5111B8C}"/>
          </ac:picMkLst>
        </pc:picChg>
        <pc:picChg chg="mod">
          <ac:chgData name="SUSANA ELENA LAPEYRE SALDIAS" userId="S::su.lapeyre@duocuc.cl::cfad6e7c-0946-4383-a7d7-5ed25fd2ccfe" providerId="AD" clId="Web-{001FE560-F261-A737-1227-ED46B89E2488}" dt="2025-11-30T23:35:49.200" v="491" actId="1076"/>
          <ac:picMkLst>
            <pc:docMk/>
            <pc:sldMk cId="1656693837" sldId="290"/>
            <ac:picMk id="15" creationId="{9AACAC6A-8B3A-6187-DCA9-94A6B1190B61}"/>
          </ac:picMkLst>
        </pc:picChg>
        <pc:picChg chg="mod">
          <ac:chgData name="SUSANA ELENA LAPEYRE SALDIAS" userId="S::su.lapeyre@duocuc.cl::cfad6e7c-0946-4383-a7d7-5ed25fd2ccfe" providerId="AD" clId="Web-{001FE560-F261-A737-1227-ED46B89E2488}" dt="2025-11-30T23:35:49.216" v="492" actId="1076"/>
          <ac:picMkLst>
            <pc:docMk/>
            <pc:sldMk cId="1656693837" sldId="290"/>
            <ac:picMk id="16" creationId="{55CFD9A9-5FAF-09DA-58DD-2C0E522107FF}"/>
          </ac:picMkLst>
        </pc:picChg>
      </pc:sldChg>
    </pc:docChg>
  </pc:docChgLst>
  <pc:docChgLst>
    <pc:chgData name="JAVIER ALEJANDRO HUAIQUECHEO SILVA" userId="S::ja.huaiquecheo@duocuc.cl::d577f6f7-c2ea-4662-8a9f-bb7fb43f2101" providerId="AD" clId="Web-{0F0E6F32-5A1D-1DD0-1F0A-34DBB004EAF2}"/>
    <pc:docChg chg="addSld delSld modSld sldOrd">
      <pc:chgData name="JAVIER ALEJANDRO HUAIQUECHEO SILVA" userId="S::ja.huaiquecheo@duocuc.cl::d577f6f7-c2ea-4662-8a9f-bb7fb43f2101" providerId="AD" clId="Web-{0F0E6F32-5A1D-1DD0-1F0A-34DBB004EAF2}" dt="2025-12-02T00:34:04.878" v="202"/>
      <pc:docMkLst>
        <pc:docMk/>
      </pc:docMkLst>
      <pc:sldChg chg="modSp">
        <pc:chgData name="JAVIER ALEJANDRO HUAIQUECHEO SILVA" userId="S::ja.huaiquecheo@duocuc.cl::d577f6f7-c2ea-4662-8a9f-bb7fb43f2101" providerId="AD" clId="Web-{0F0E6F32-5A1D-1DD0-1F0A-34DBB004EAF2}" dt="2025-12-02T00:15:24.669" v="38" actId="14100"/>
        <pc:sldMkLst>
          <pc:docMk/>
          <pc:sldMk cId="0" sldId="269"/>
        </pc:sldMkLst>
        <pc:picChg chg="mod">
          <ac:chgData name="JAVIER ALEJANDRO HUAIQUECHEO SILVA" userId="S::ja.huaiquecheo@duocuc.cl::d577f6f7-c2ea-4662-8a9f-bb7fb43f2101" providerId="AD" clId="Web-{0F0E6F32-5A1D-1DD0-1F0A-34DBB004EAF2}" dt="2025-12-02T00:15:24.669" v="38" actId="14100"/>
          <ac:picMkLst>
            <pc:docMk/>
            <pc:sldMk cId="0" sldId="269"/>
            <ac:picMk id="350" creationId="{00000000-0000-0000-0000-000000000000}"/>
          </ac:picMkLst>
        </pc:picChg>
      </pc:sldChg>
      <pc:sldChg chg="addSp modSp addAnim">
        <pc:chgData name="JAVIER ALEJANDRO HUAIQUECHEO SILVA" userId="S::ja.huaiquecheo@duocuc.cl::d577f6f7-c2ea-4662-8a9f-bb7fb43f2101" providerId="AD" clId="Web-{0F0E6F32-5A1D-1DD0-1F0A-34DBB004EAF2}" dt="2025-12-01T17:25:08.578" v="16" actId="1076"/>
        <pc:sldMkLst>
          <pc:docMk/>
          <pc:sldMk cId="0" sldId="271"/>
        </pc:sldMkLst>
        <pc:spChg chg="add mod">
          <ac:chgData name="JAVIER ALEJANDRO HUAIQUECHEO SILVA" userId="S::ja.huaiquecheo@duocuc.cl::d577f6f7-c2ea-4662-8a9f-bb7fb43f2101" providerId="AD" clId="Web-{0F0E6F32-5A1D-1DD0-1F0A-34DBB004EAF2}" dt="2025-12-01T17:24:48.108" v="13" actId="20577"/>
          <ac:spMkLst>
            <pc:docMk/>
            <pc:sldMk cId="0" sldId="271"/>
            <ac:spMk id="4" creationId="{51C804C8-2547-10CA-6509-EA67108913A6}"/>
          </ac:spMkLst>
        </pc:spChg>
        <pc:spChg chg="mod">
          <ac:chgData name="JAVIER ALEJANDRO HUAIQUECHEO SILVA" userId="S::ja.huaiquecheo@duocuc.cl::d577f6f7-c2ea-4662-8a9f-bb7fb43f2101" providerId="AD" clId="Web-{0F0E6F32-5A1D-1DD0-1F0A-34DBB004EAF2}" dt="2025-12-01T17:25:08.578" v="16" actId="1076"/>
          <ac:spMkLst>
            <pc:docMk/>
            <pc:sldMk cId="0" sldId="271"/>
            <ac:spMk id="366" creationId="{00000000-0000-0000-0000-000000000000}"/>
          </ac:spMkLst>
        </pc:spChg>
        <pc:picChg chg="add mod">
          <ac:chgData name="JAVIER ALEJANDRO HUAIQUECHEO SILVA" userId="S::ja.huaiquecheo@duocuc.cl::d577f6f7-c2ea-4662-8a9f-bb7fb43f2101" providerId="AD" clId="Web-{0F0E6F32-5A1D-1DD0-1F0A-34DBB004EAF2}" dt="2025-12-01T17:03:08.776" v="8" actId="14100"/>
          <ac:picMkLst>
            <pc:docMk/>
            <pc:sldMk cId="0" sldId="271"/>
            <ac:picMk id="2" creationId="{15AB723F-C22B-DF83-A8DF-D9B30E0979BF}"/>
          </ac:picMkLst>
        </pc:picChg>
      </pc:sldChg>
      <pc:sldChg chg="del">
        <pc:chgData name="JAVIER ALEJANDRO HUAIQUECHEO SILVA" userId="S::ja.huaiquecheo@duocuc.cl::d577f6f7-c2ea-4662-8a9f-bb7fb43f2101" providerId="AD" clId="Web-{0F0E6F32-5A1D-1DD0-1F0A-34DBB004EAF2}" dt="2025-12-02T00:34:04.878" v="202"/>
        <pc:sldMkLst>
          <pc:docMk/>
          <pc:sldMk cId="0" sldId="277"/>
        </pc:sldMkLst>
      </pc:sldChg>
      <pc:sldChg chg="del">
        <pc:chgData name="JAVIER ALEJANDRO HUAIQUECHEO SILVA" userId="S::ja.huaiquecheo@duocuc.cl::d577f6f7-c2ea-4662-8a9f-bb7fb43f2101" providerId="AD" clId="Web-{0F0E6F32-5A1D-1DD0-1F0A-34DBB004EAF2}" dt="2025-12-02T00:10:07.720" v="36"/>
        <pc:sldMkLst>
          <pc:docMk/>
          <pc:sldMk cId="0" sldId="281"/>
        </pc:sldMkLst>
      </pc:sldChg>
      <pc:sldChg chg="del">
        <pc:chgData name="JAVIER ALEJANDRO HUAIQUECHEO SILVA" userId="S::ja.huaiquecheo@duocuc.cl::d577f6f7-c2ea-4662-8a9f-bb7fb43f2101" providerId="AD" clId="Web-{0F0E6F32-5A1D-1DD0-1F0A-34DBB004EAF2}" dt="2025-12-02T00:10:14.048" v="37"/>
        <pc:sldMkLst>
          <pc:docMk/>
          <pc:sldMk cId="0" sldId="282"/>
        </pc:sldMkLst>
      </pc:sldChg>
      <pc:sldChg chg="addSp modSp">
        <pc:chgData name="JAVIER ALEJANDRO HUAIQUECHEO SILVA" userId="S::ja.huaiquecheo@duocuc.cl::d577f6f7-c2ea-4662-8a9f-bb7fb43f2101" providerId="AD" clId="Web-{0F0E6F32-5A1D-1DD0-1F0A-34DBB004EAF2}" dt="2025-12-02T00:24:04.666" v="53" actId="1076"/>
        <pc:sldMkLst>
          <pc:docMk/>
          <pc:sldMk cId="0" sldId="283"/>
        </pc:sldMkLst>
        <pc:spChg chg="mod">
          <ac:chgData name="JAVIER ALEJANDRO HUAIQUECHEO SILVA" userId="S::ja.huaiquecheo@duocuc.cl::d577f6f7-c2ea-4662-8a9f-bb7fb43f2101" providerId="AD" clId="Web-{0F0E6F32-5A1D-1DD0-1F0A-34DBB004EAF2}" dt="2025-12-02T00:23:57.931" v="49" actId="1076"/>
          <ac:spMkLst>
            <pc:docMk/>
            <pc:sldMk cId="0" sldId="283"/>
            <ac:spMk id="514" creationId="{00000000-0000-0000-0000-000000000000}"/>
          </ac:spMkLst>
        </pc:spChg>
        <pc:picChg chg="add mod">
          <ac:chgData name="JAVIER ALEJANDRO HUAIQUECHEO SILVA" userId="S::ja.huaiquecheo@duocuc.cl::d577f6f7-c2ea-4662-8a9f-bb7fb43f2101" providerId="AD" clId="Web-{0F0E6F32-5A1D-1DD0-1F0A-34DBB004EAF2}" dt="2025-12-02T00:24:04.666" v="53" actId="1076"/>
          <ac:picMkLst>
            <pc:docMk/>
            <pc:sldMk cId="0" sldId="283"/>
            <ac:picMk id="2" creationId="{600C5B17-BF3A-265A-80F1-44104E2F25C3}"/>
          </ac:picMkLst>
        </pc:picChg>
      </pc:sldChg>
      <pc:sldChg chg="addSp delSp modSp">
        <pc:chgData name="JAVIER ALEJANDRO HUAIQUECHEO SILVA" userId="S::ja.huaiquecheo@duocuc.cl::d577f6f7-c2ea-4662-8a9f-bb7fb43f2101" providerId="AD" clId="Web-{0F0E6F32-5A1D-1DD0-1F0A-34DBB004EAF2}" dt="2025-12-02T00:26:49.098" v="107" actId="1076"/>
        <pc:sldMkLst>
          <pc:docMk/>
          <pc:sldMk cId="0" sldId="284"/>
        </pc:sldMkLst>
        <pc:spChg chg="mod">
          <ac:chgData name="JAVIER ALEJANDRO HUAIQUECHEO SILVA" userId="S::ja.huaiquecheo@duocuc.cl::d577f6f7-c2ea-4662-8a9f-bb7fb43f2101" providerId="AD" clId="Web-{0F0E6F32-5A1D-1DD0-1F0A-34DBB004EAF2}" dt="2025-12-02T00:25:12.827" v="73" actId="1076"/>
          <ac:spMkLst>
            <pc:docMk/>
            <pc:sldMk cId="0" sldId="284"/>
            <ac:spMk id="521" creationId="{00000000-0000-0000-0000-000000000000}"/>
          </ac:spMkLst>
        </pc:spChg>
        <pc:graphicFrameChg chg="add del mod modGraphic">
          <ac:chgData name="JAVIER ALEJANDRO HUAIQUECHEO SILVA" userId="S::ja.huaiquecheo@duocuc.cl::d577f6f7-c2ea-4662-8a9f-bb7fb43f2101" providerId="AD" clId="Web-{0F0E6F32-5A1D-1DD0-1F0A-34DBB004EAF2}" dt="2025-12-02T00:25:51.235" v="93"/>
          <ac:graphicFrameMkLst>
            <pc:docMk/>
            <pc:sldMk cId="0" sldId="284"/>
            <ac:graphicFrameMk id="3" creationId="{EFA08898-FE98-9329-15BB-EDA2907A46E1}"/>
          </ac:graphicFrameMkLst>
        </pc:graphicFrameChg>
        <pc:graphicFrameChg chg="add del mod">
          <ac:chgData name="JAVIER ALEJANDRO HUAIQUECHEO SILVA" userId="S::ja.huaiquecheo@duocuc.cl::d577f6f7-c2ea-4662-8a9f-bb7fb43f2101" providerId="AD" clId="Web-{0F0E6F32-5A1D-1DD0-1F0A-34DBB004EAF2}" dt="2025-12-02T00:25:51.235" v="92"/>
          <ac:graphicFrameMkLst>
            <pc:docMk/>
            <pc:sldMk cId="0" sldId="284"/>
            <ac:graphicFrameMk id="5" creationId="{E2813791-9EE7-7445-6B11-6A2619EEF445}"/>
          </ac:graphicFrameMkLst>
        </pc:graphicFrameChg>
        <pc:graphicFrameChg chg="add del mod">
          <ac:chgData name="JAVIER ALEJANDRO HUAIQUECHEO SILVA" userId="S::ja.huaiquecheo@duocuc.cl::d577f6f7-c2ea-4662-8a9f-bb7fb43f2101" providerId="AD" clId="Web-{0F0E6F32-5A1D-1DD0-1F0A-34DBB004EAF2}" dt="2025-12-02T00:25:51.235" v="91"/>
          <ac:graphicFrameMkLst>
            <pc:docMk/>
            <pc:sldMk cId="0" sldId="284"/>
            <ac:graphicFrameMk id="7" creationId="{63BE2861-C874-3F0E-0273-607C95320446}"/>
          </ac:graphicFrameMkLst>
        </pc:graphicFrameChg>
        <pc:graphicFrameChg chg="add mod modGraphic">
          <ac:chgData name="JAVIER ALEJANDRO HUAIQUECHEO SILVA" userId="S::ja.huaiquecheo@duocuc.cl::d577f6f7-c2ea-4662-8a9f-bb7fb43f2101" providerId="AD" clId="Web-{0F0E6F32-5A1D-1DD0-1F0A-34DBB004EAF2}" dt="2025-12-02T00:26:34.222" v="104"/>
          <ac:graphicFrameMkLst>
            <pc:docMk/>
            <pc:sldMk cId="0" sldId="284"/>
            <ac:graphicFrameMk id="9" creationId="{D0324716-CFDE-40D2-932A-A63E077F6A52}"/>
          </ac:graphicFrameMkLst>
        </pc:graphicFrameChg>
        <pc:graphicFrameChg chg="add mod modGraphic">
          <ac:chgData name="JAVIER ALEJANDRO HUAIQUECHEO SILVA" userId="S::ja.huaiquecheo@duocuc.cl::d577f6f7-c2ea-4662-8a9f-bb7fb43f2101" providerId="AD" clId="Web-{0F0E6F32-5A1D-1DD0-1F0A-34DBB004EAF2}" dt="2025-12-02T00:26:29.847" v="102" actId="1076"/>
          <ac:graphicFrameMkLst>
            <pc:docMk/>
            <pc:sldMk cId="0" sldId="284"/>
            <ac:graphicFrameMk id="11" creationId="{48196E57-9835-E5EF-9550-F742B866D853}"/>
          </ac:graphicFrameMkLst>
        </pc:graphicFrameChg>
        <pc:graphicFrameChg chg="add mod modGraphic">
          <ac:chgData name="JAVIER ALEJANDRO HUAIQUECHEO SILVA" userId="S::ja.huaiquecheo@duocuc.cl::d577f6f7-c2ea-4662-8a9f-bb7fb43f2101" providerId="AD" clId="Web-{0F0E6F32-5A1D-1DD0-1F0A-34DBB004EAF2}" dt="2025-12-02T00:26:49.098" v="107" actId="1076"/>
          <ac:graphicFrameMkLst>
            <pc:docMk/>
            <pc:sldMk cId="0" sldId="284"/>
            <ac:graphicFrameMk id="13" creationId="{20EF45FA-5C89-F44F-6BF8-4A9F46A7748F}"/>
          </ac:graphicFrameMkLst>
        </pc:graphicFrameChg>
      </pc:sldChg>
      <pc:sldChg chg="del">
        <pc:chgData name="JAVIER ALEJANDRO HUAIQUECHEO SILVA" userId="S::ja.huaiquecheo@duocuc.cl::d577f6f7-c2ea-4662-8a9f-bb7fb43f2101" providerId="AD" clId="Web-{0F0E6F32-5A1D-1DD0-1F0A-34DBB004EAF2}" dt="2025-12-02T00:33:40.268" v="199"/>
        <pc:sldMkLst>
          <pc:docMk/>
          <pc:sldMk cId="0" sldId="285"/>
        </pc:sldMkLst>
      </pc:sldChg>
      <pc:sldChg chg="del">
        <pc:chgData name="JAVIER ALEJANDRO HUAIQUECHEO SILVA" userId="S::ja.huaiquecheo@duocuc.cl::d577f6f7-c2ea-4662-8a9f-bb7fb43f2101" providerId="AD" clId="Web-{0F0E6F32-5A1D-1DD0-1F0A-34DBB004EAF2}" dt="2025-12-02T00:33:42.206" v="200"/>
        <pc:sldMkLst>
          <pc:docMk/>
          <pc:sldMk cId="0" sldId="286"/>
        </pc:sldMkLst>
      </pc:sldChg>
      <pc:sldChg chg="ord">
        <pc:chgData name="JAVIER ALEJANDRO HUAIQUECHEO SILVA" userId="S::ja.huaiquecheo@duocuc.cl::d577f6f7-c2ea-4662-8a9f-bb7fb43f2101" providerId="AD" clId="Web-{0F0E6F32-5A1D-1DD0-1F0A-34DBB004EAF2}" dt="2025-12-02T00:33:56.644" v="201"/>
        <pc:sldMkLst>
          <pc:docMk/>
          <pc:sldMk cId="0" sldId="289"/>
        </pc:sldMkLst>
      </pc:sldChg>
      <pc:sldChg chg="addSp delSp modSp add mod replId addAnim delAnim modShow">
        <pc:chgData name="JAVIER ALEJANDRO HUAIQUECHEO SILVA" userId="S::ja.huaiquecheo@duocuc.cl::d577f6f7-c2ea-4662-8a9f-bb7fb43f2101" providerId="AD" clId="Web-{0F0E6F32-5A1D-1DD0-1F0A-34DBB004EAF2}" dt="2025-12-01T17:26:20.519" v="35"/>
        <pc:sldMkLst>
          <pc:docMk/>
          <pc:sldMk cId="1104701693" sldId="291"/>
        </pc:sldMkLst>
        <pc:spChg chg="mod">
          <ac:chgData name="JAVIER ALEJANDRO HUAIQUECHEO SILVA" userId="S::ja.huaiquecheo@duocuc.cl::d577f6f7-c2ea-4662-8a9f-bb7fb43f2101" providerId="AD" clId="Web-{0F0E6F32-5A1D-1DD0-1F0A-34DBB004EAF2}" dt="2025-12-01T17:25:38.439" v="29" actId="20577"/>
          <ac:spMkLst>
            <pc:docMk/>
            <pc:sldMk cId="1104701693" sldId="291"/>
            <ac:spMk id="4" creationId="{A284F39D-E9F9-692C-3F76-37A91A88C4EB}"/>
          </ac:spMkLst>
        </pc:spChg>
        <pc:picChg chg="del">
          <ac:chgData name="JAVIER ALEJANDRO HUAIQUECHEO SILVA" userId="S::ja.huaiquecheo@duocuc.cl::d577f6f7-c2ea-4662-8a9f-bb7fb43f2101" providerId="AD" clId="Web-{0F0E6F32-5A1D-1DD0-1F0A-34DBB004EAF2}" dt="2025-12-01T17:25:27.095" v="18"/>
          <ac:picMkLst>
            <pc:docMk/>
            <pc:sldMk cId="1104701693" sldId="291"/>
            <ac:picMk id="2" creationId="{E752614B-43ED-BCB2-D332-2AA371C4F367}"/>
          </ac:picMkLst>
        </pc:picChg>
        <pc:picChg chg="add mod">
          <ac:chgData name="JAVIER ALEJANDRO HUAIQUECHEO SILVA" userId="S::ja.huaiquecheo@duocuc.cl::d577f6f7-c2ea-4662-8a9f-bb7fb43f2101" providerId="AD" clId="Web-{0F0E6F32-5A1D-1DD0-1F0A-34DBB004EAF2}" dt="2025-12-01T17:26:16.300" v="34" actId="1076"/>
          <ac:picMkLst>
            <pc:docMk/>
            <pc:sldMk cId="1104701693" sldId="291"/>
            <ac:picMk id="3" creationId="{2DDC403C-9BBD-38D2-FDB7-2D63481B27FD}"/>
          </ac:picMkLst>
        </pc:picChg>
      </pc:sldChg>
      <pc:sldChg chg="addSp delSp modSp add replId">
        <pc:chgData name="JAVIER ALEJANDRO HUAIQUECHEO SILVA" userId="S::ja.huaiquecheo@duocuc.cl::d577f6f7-c2ea-4662-8a9f-bb7fb43f2101" providerId="AD" clId="Web-{0F0E6F32-5A1D-1DD0-1F0A-34DBB004EAF2}" dt="2025-12-02T00:27:55.820" v="129" actId="1076"/>
        <pc:sldMkLst>
          <pc:docMk/>
          <pc:sldMk cId="231433666" sldId="292"/>
        </pc:sldMkLst>
        <pc:graphicFrameChg chg="add mod modGraphic">
          <ac:chgData name="JAVIER ALEJANDRO HUAIQUECHEO SILVA" userId="S::ja.huaiquecheo@duocuc.cl::d577f6f7-c2ea-4662-8a9f-bb7fb43f2101" providerId="AD" clId="Web-{0F0E6F32-5A1D-1DD0-1F0A-34DBB004EAF2}" dt="2025-12-02T00:27:32.209" v="122" actId="1076"/>
          <ac:graphicFrameMkLst>
            <pc:docMk/>
            <pc:sldMk cId="231433666" sldId="292"/>
            <ac:graphicFrameMk id="3" creationId="{7008D5E5-70D2-92F2-1229-BF6484B6673D}"/>
          </ac:graphicFrameMkLst>
        </pc:graphicFrameChg>
        <pc:graphicFrameChg chg="add mod modGraphic">
          <ac:chgData name="JAVIER ALEJANDRO HUAIQUECHEO SILVA" userId="S::ja.huaiquecheo@duocuc.cl::d577f6f7-c2ea-4662-8a9f-bb7fb43f2101" providerId="AD" clId="Web-{0F0E6F32-5A1D-1DD0-1F0A-34DBB004EAF2}" dt="2025-12-02T00:27:28.990" v="121" actId="1076"/>
          <ac:graphicFrameMkLst>
            <pc:docMk/>
            <pc:sldMk cId="231433666" sldId="292"/>
            <ac:graphicFrameMk id="5" creationId="{7100B52A-E68B-D5EB-D00A-CD830E9D3696}"/>
          </ac:graphicFrameMkLst>
        </pc:graphicFrameChg>
        <pc:graphicFrameChg chg="add mod modGraphic">
          <ac:chgData name="JAVIER ALEJANDRO HUAIQUECHEO SILVA" userId="S::ja.huaiquecheo@duocuc.cl::d577f6f7-c2ea-4662-8a9f-bb7fb43f2101" providerId="AD" clId="Web-{0F0E6F32-5A1D-1DD0-1F0A-34DBB004EAF2}" dt="2025-12-02T00:27:42.850" v="125" actId="1076"/>
          <ac:graphicFrameMkLst>
            <pc:docMk/>
            <pc:sldMk cId="231433666" sldId="292"/>
            <ac:graphicFrameMk id="7" creationId="{3807F554-EDF1-4474-49AB-1401F8E2DAF7}"/>
          </ac:graphicFrameMkLst>
        </pc:graphicFrameChg>
        <pc:graphicFrameChg chg="del">
          <ac:chgData name="JAVIER ALEJANDRO HUAIQUECHEO SILVA" userId="S::ja.huaiquecheo@duocuc.cl::d577f6f7-c2ea-4662-8a9f-bb7fb43f2101" providerId="AD" clId="Web-{0F0E6F32-5A1D-1DD0-1F0A-34DBB004EAF2}" dt="2025-12-02T00:26:55.598" v="111"/>
          <ac:graphicFrameMkLst>
            <pc:docMk/>
            <pc:sldMk cId="231433666" sldId="292"/>
            <ac:graphicFrameMk id="9" creationId="{F6F82EC6-CA55-3FCC-8AE7-B4F0C2563B7A}"/>
          </ac:graphicFrameMkLst>
        </pc:graphicFrameChg>
        <pc:graphicFrameChg chg="add mod modGraphic">
          <ac:chgData name="JAVIER ALEJANDRO HUAIQUECHEO SILVA" userId="S::ja.huaiquecheo@duocuc.cl::d577f6f7-c2ea-4662-8a9f-bb7fb43f2101" providerId="AD" clId="Web-{0F0E6F32-5A1D-1DD0-1F0A-34DBB004EAF2}" dt="2025-12-02T00:27:55.820" v="129" actId="1076"/>
          <ac:graphicFrameMkLst>
            <pc:docMk/>
            <pc:sldMk cId="231433666" sldId="292"/>
            <ac:graphicFrameMk id="10" creationId="{44C16E40-CE60-F5EE-6FFA-3F03541FBE9B}"/>
          </ac:graphicFrameMkLst>
        </pc:graphicFrameChg>
        <pc:graphicFrameChg chg="del">
          <ac:chgData name="JAVIER ALEJANDRO HUAIQUECHEO SILVA" userId="S::ja.huaiquecheo@duocuc.cl::d577f6f7-c2ea-4662-8a9f-bb7fb43f2101" providerId="AD" clId="Web-{0F0E6F32-5A1D-1DD0-1F0A-34DBB004EAF2}" dt="2025-12-02T00:26:55.598" v="110"/>
          <ac:graphicFrameMkLst>
            <pc:docMk/>
            <pc:sldMk cId="231433666" sldId="292"/>
            <ac:graphicFrameMk id="11" creationId="{9FDC819F-0731-2008-2287-0BC37618C439}"/>
          </ac:graphicFrameMkLst>
        </pc:graphicFrameChg>
        <pc:graphicFrameChg chg="del">
          <ac:chgData name="JAVIER ALEJANDRO HUAIQUECHEO SILVA" userId="S::ja.huaiquecheo@duocuc.cl::d577f6f7-c2ea-4662-8a9f-bb7fb43f2101" providerId="AD" clId="Web-{0F0E6F32-5A1D-1DD0-1F0A-34DBB004EAF2}" dt="2025-12-02T00:26:55.598" v="109"/>
          <ac:graphicFrameMkLst>
            <pc:docMk/>
            <pc:sldMk cId="231433666" sldId="292"/>
            <ac:graphicFrameMk id="13" creationId="{5A6E92BE-3F6C-DDD4-D487-0346E7555F1A}"/>
          </ac:graphicFrameMkLst>
        </pc:graphicFrameChg>
      </pc:sldChg>
      <pc:sldChg chg="addSp delSp modSp add replId">
        <pc:chgData name="JAVIER ALEJANDRO HUAIQUECHEO SILVA" userId="S::ja.huaiquecheo@duocuc.cl::d577f6f7-c2ea-4662-8a9f-bb7fb43f2101" providerId="AD" clId="Web-{0F0E6F32-5A1D-1DD0-1F0A-34DBB004EAF2}" dt="2025-12-02T00:29:38.964" v="167" actId="20577"/>
        <pc:sldMkLst>
          <pc:docMk/>
          <pc:sldMk cId="1637886383" sldId="293"/>
        </pc:sldMkLst>
        <pc:spChg chg="add mod">
          <ac:chgData name="JAVIER ALEJANDRO HUAIQUECHEO SILVA" userId="S::ja.huaiquecheo@duocuc.cl::d577f6f7-c2ea-4662-8a9f-bb7fb43f2101" providerId="AD" clId="Web-{0F0E6F32-5A1D-1DD0-1F0A-34DBB004EAF2}" dt="2025-12-02T00:29:38.964" v="167" actId="20577"/>
          <ac:spMkLst>
            <pc:docMk/>
            <pc:sldMk cId="1637886383" sldId="293"/>
            <ac:spMk id="12" creationId="{EE88A34A-06C9-9537-8EE1-A3D1D7112AC4}"/>
          </ac:spMkLst>
        </pc:spChg>
        <pc:spChg chg="mod">
          <ac:chgData name="JAVIER ALEJANDRO HUAIQUECHEO SILVA" userId="S::ja.huaiquecheo@duocuc.cl::d577f6f7-c2ea-4662-8a9f-bb7fb43f2101" providerId="AD" clId="Web-{0F0E6F32-5A1D-1DD0-1F0A-34DBB004EAF2}" dt="2025-12-02T00:29:08.088" v="154" actId="1076"/>
          <ac:spMkLst>
            <pc:docMk/>
            <pc:sldMk cId="1637886383" sldId="293"/>
            <ac:spMk id="521" creationId="{2ABDB59A-E722-CC83-C32E-6A57397849C0}"/>
          </ac:spMkLst>
        </pc:spChg>
        <pc:graphicFrameChg chg="del">
          <ac:chgData name="JAVIER ALEJANDRO HUAIQUECHEO SILVA" userId="S::ja.huaiquecheo@duocuc.cl::d577f6f7-c2ea-4662-8a9f-bb7fb43f2101" providerId="AD" clId="Web-{0F0E6F32-5A1D-1DD0-1F0A-34DBB004EAF2}" dt="2025-12-02T00:28:39.556" v="134"/>
          <ac:graphicFrameMkLst>
            <pc:docMk/>
            <pc:sldMk cId="1637886383" sldId="293"/>
            <ac:graphicFrameMk id="3" creationId="{9A5C8BF7-DF87-2A70-4100-4FAF1FF3D4EF}"/>
          </ac:graphicFrameMkLst>
        </pc:graphicFrameChg>
        <pc:graphicFrameChg chg="add mod modGraphic">
          <ac:chgData name="JAVIER ALEJANDRO HUAIQUECHEO SILVA" userId="S::ja.huaiquecheo@duocuc.cl::d577f6f7-c2ea-4662-8a9f-bb7fb43f2101" providerId="AD" clId="Web-{0F0E6F32-5A1D-1DD0-1F0A-34DBB004EAF2}" dt="2025-12-02T00:28:57.119" v="150"/>
          <ac:graphicFrameMkLst>
            <pc:docMk/>
            <pc:sldMk cId="1637886383" sldId="293"/>
            <ac:graphicFrameMk id="4" creationId="{1DD7A14C-A838-05F8-17C5-EE05BF571A7F}"/>
          </ac:graphicFrameMkLst>
        </pc:graphicFrameChg>
        <pc:graphicFrameChg chg="del">
          <ac:chgData name="JAVIER ALEJANDRO HUAIQUECHEO SILVA" userId="S::ja.huaiquecheo@duocuc.cl::d577f6f7-c2ea-4662-8a9f-bb7fb43f2101" providerId="AD" clId="Web-{0F0E6F32-5A1D-1DD0-1F0A-34DBB004EAF2}" dt="2025-12-02T00:28:39.556" v="133"/>
          <ac:graphicFrameMkLst>
            <pc:docMk/>
            <pc:sldMk cId="1637886383" sldId="293"/>
            <ac:graphicFrameMk id="5" creationId="{1990583C-974E-1313-125E-189A9556E667}"/>
          </ac:graphicFrameMkLst>
        </pc:graphicFrameChg>
        <pc:graphicFrameChg chg="del">
          <ac:chgData name="JAVIER ALEJANDRO HUAIQUECHEO SILVA" userId="S::ja.huaiquecheo@duocuc.cl::d577f6f7-c2ea-4662-8a9f-bb7fb43f2101" providerId="AD" clId="Web-{0F0E6F32-5A1D-1DD0-1F0A-34DBB004EAF2}" dt="2025-12-02T00:28:39.556" v="132"/>
          <ac:graphicFrameMkLst>
            <pc:docMk/>
            <pc:sldMk cId="1637886383" sldId="293"/>
            <ac:graphicFrameMk id="7" creationId="{1F9B37BB-F5FF-AC32-BFC3-A221483B76C2}"/>
          </ac:graphicFrameMkLst>
        </pc:graphicFrameChg>
        <pc:graphicFrameChg chg="add del mod">
          <ac:chgData name="JAVIER ALEJANDRO HUAIQUECHEO SILVA" userId="S::ja.huaiquecheo@duocuc.cl::d577f6f7-c2ea-4662-8a9f-bb7fb43f2101" providerId="AD" clId="Web-{0F0E6F32-5A1D-1DD0-1F0A-34DBB004EAF2}" dt="2025-12-02T00:29:05.775" v="153"/>
          <ac:graphicFrameMkLst>
            <pc:docMk/>
            <pc:sldMk cId="1637886383" sldId="293"/>
            <ac:graphicFrameMk id="8" creationId="{4A129A00-D2E6-A50A-7586-4BB918F88393}"/>
          </ac:graphicFrameMkLst>
        </pc:graphicFrameChg>
        <pc:graphicFrameChg chg="del">
          <ac:chgData name="JAVIER ALEJANDRO HUAIQUECHEO SILVA" userId="S::ja.huaiquecheo@duocuc.cl::d577f6f7-c2ea-4662-8a9f-bb7fb43f2101" providerId="AD" clId="Web-{0F0E6F32-5A1D-1DD0-1F0A-34DBB004EAF2}" dt="2025-12-02T00:28:39.556" v="131"/>
          <ac:graphicFrameMkLst>
            <pc:docMk/>
            <pc:sldMk cId="1637886383" sldId="293"/>
            <ac:graphicFrameMk id="10" creationId="{CB2D0189-17A4-F19E-9A72-E952DB571A69}"/>
          </ac:graphicFrameMkLst>
        </pc:graphicFrameChg>
        <pc:graphicFrameChg chg="add del mod">
          <ac:chgData name="JAVIER ALEJANDRO HUAIQUECHEO SILVA" userId="S::ja.huaiquecheo@duocuc.cl::d577f6f7-c2ea-4662-8a9f-bb7fb43f2101" providerId="AD" clId="Web-{0F0E6F32-5A1D-1DD0-1F0A-34DBB004EAF2}" dt="2025-12-02T00:29:13.182" v="156"/>
          <ac:graphicFrameMkLst>
            <pc:docMk/>
            <pc:sldMk cId="1637886383" sldId="293"/>
            <ac:graphicFrameMk id="11" creationId="{FE9496DD-D52B-CF58-3ED0-70E5168D2FED}"/>
          </ac:graphicFrameMkLst>
        </pc:graphicFrameChg>
      </pc:sldChg>
      <pc:sldChg chg="addSp delSp modSp add replId">
        <pc:chgData name="JAVIER ALEJANDRO HUAIQUECHEO SILVA" userId="S::ja.huaiquecheo@duocuc.cl::d577f6f7-c2ea-4662-8a9f-bb7fb43f2101" providerId="AD" clId="Web-{0F0E6F32-5A1D-1DD0-1F0A-34DBB004EAF2}" dt="2025-12-02T00:30:21.794" v="173" actId="1076"/>
        <pc:sldMkLst>
          <pc:docMk/>
          <pc:sldMk cId="955354686" sldId="294"/>
        </pc:sldMkLst>
        <pc:spChg chg="mod">
          <ac:chgData name="JAVIER ALEJANDRO HUAIQUECHEO SILVA" userId="S::ja.huaiquecheo@duocuc.cl::d577f6f7-c2ea-4662-8a9f-bb7fb43f2101" providerId="AD" clId="Web-{0F0E6F32-5A1D-1DD0-1F0A-34DBB004EAF2}" dt="2025-12-02T00:29:56.199" v="170" actId="20577"/>
          <ac:spMkLst>
            <pc:docMk/>
            <pc:sldMk cId="955354686" sldId="294"/>
            <ac:spMk id="12" creationId="{9C88B4D0-B874-47D5-3320-0B89131C0520}"/>
          </ac:spMkLst>
        </pc:spChg>
        <pc:graphicFrameChg chg="del">
          <ac:chgData name="JAVIER ALEJANDRO HUAIQUECHEO SILVA" userId="S::ja.huaiquecheo@duocuc.cl::d577f6f7-c2ea-4662-8a9f-bb7fb43f2101" providerId="AD" clId="Web-{0F0E6F32-5A1D-1DD0-1F0A-34DBB004EAF2}" dt="2025-12-02T00:29:53.355" v="169"/>
          <ac:graphicFrameMkLst>
            <pc:docMk/>
            <pc:sldMk cId="955354686" sldId="294"/>
            <ac:graphicFrameMk id="4" creationId="{16433569-BABA-03A0-B3D2-C2E11CA6CD0E}"/>
          </ac:graphicFrameMkLst>
        </pc:graphicFrameChg>
        <pc:picChg chg="add mod">
          <ac:chgData name="JAVIER ALEJANDRO HUAIQUECHEO SILVA" userId="S::ja.huaiquecheo@duocuc.cl::d577f6f7-c2ea-4662-8a9f-bb7fb43f2101" providerId="AD" clId="Web-{0F0E6F32-5A1D-1DD0-1F0A-34DBB004EAF2}" dt="2025-12-02T00:30:21.794" v="173" actId="1076"/>
          <ac:picMkLst>
            <pc:docMk/>
            <pc:sldMk cId="955354686" sldId="294"/>
            <ac:picMk id="2" creationId="{FA46A49B-9385-7592-1490-9BEED286E169}"/>
          </ac:picMkLst>
        </pc:picChg>
      </pc:sldChg>
      <pc:sldChg chg="addSp delSp modSp add replId">
        <pc:chgData name="JAVIER ALEJANDRO HUAIQUECHEO SILVA" userId="S::ja.huaiquecheo@duocuc.cl::d577f6f7-c2ea-4662-8a9f-bb7fb43f2101" providerId="AD" clId="Web-{0F0E6F32-5A1D-1DD0-1F0A-34DBB004EAF2}" dt="2025-12-02T00:32:31.798" v="198" actId="1076"/>
        <pc:sldMkLst>
          <pc:docMk/>
          <pc:sldMk cId="3869322354" sldId="295"/>
        </pc:sldMkLst>
        <pc:spChg chg="mod">
          <ac:chgData name="JAVIER ALEJANDRO HUAIQUECHEO SILVA" userId="S::ja.huaiquecheo@duocuc.cl::d577f6f7-c2ea-4662-8a9f-bb7fb43f2101" providerId="AD" clId="Web-{0F0E6F32-5A1D-1DD0-1F0A-34DBB004EAF2}" dt="2025-12-02T00:32:16.922" v="194" actId="1076"/>
          <ac:spMkLst>
            <pc:docMk/>
            <pc:sldMk cId="3869322354" sldId="295"/>
            <ac:spMk id="12" creationId="{250B4431-E0B0-141A-09D8-EEFEEF2EF917}"/>
          </ac:spMkLst>
        </pc:spChg>
        <pc:spChg chg="mod">
          <ac:chgData name="JAVIER ALEJANDRO HUAIQUECHEO SILVA" userId="S::ja.huaiquecheo@duocuc.cl::d577f6f7-c2ea-4662-8a9f-bb7fb43f2101" providerId="AD" clId="Web-{0F0E6F32-5A1D-1DD0-1F0A-34DBB004EAF2}" dt="2025-12-02T00:32:12.860" v="193" actId="1076"/>
          <ac:spMkLst>
            <pc:docMk/>
            <pc:sldMk cId="3869322354" sldId="295"/>
            <ac:spMk id="521" creationId="{FABE9E44-8878-75D1-8B85-86E5EA0FA680}"/>
          </ac:spMkLst>
        </pc:spChg>
        <pc:picChg chg="del">
          <ac:chgData name="JAVIER ALEJANDRO HUAIQUECHEO SILVA" userId="S::ja.huaiquecheo@duocuc.cl::d577f6f7-c2ea-4662-8a9f-bb7fb43f2101" providerId="AD" clId="Web-{0F0E6F32-5A1D-1DD0-1F0A-34DBB004EAF2}" dt="2025-12-02T00:31:58.609" v="175"/>
          <ac:picMkLst>
            <pc:docMk/>
            <pc:sldMk cId="3869322354" sldId="295"/>
            <ac:picMk id="2" creationId="{A7ABADFB-679C-F8FB-7548-2A3ABAB53CBC}"/>
          </ac:picMkLst>
        </pc:picChg>
        <pc:picChg chg="add mod">
          <ac:chgData name="JAVIER ALEJANDRO HUAIQUECHEO SILVA" userId="S::ja.huaiquecheo@duocuc.cl::d577f6f7-c2ea-4662-8a9f-bb7fb43f2101" providerId="AD" clId="Web-{0F0E6F32-5A1D-1DD0-1F0A-34DBB004EAF2}" dt="2025-12-02T00:32:31.798" v="198" actId="1076"/>
          <ac:picMkLst>
            <pc:docMk/>
            <pc:sldMk cId="3869322354" sldId="295"/>
            <ac:picMk id="3" creationId="{64031EF8-2D56-36CC-4D78-F41581072ED4}"/>
          </ac:picMkLst>
        </pc:picChg>
      </pc:sldChg>
    </pc:docChg>
  </pc:docChgLst>
  <pc:docChgLst>
    <pc:chgData name="JAVIER ALEJANDRO HUAIQUECHEO SILVA" userId="S::ja.huaiquecheo@duocuc.cl::d577f6f7-c2ea-4662-8a9f-bb7fb43f2101" providerId="AD" clId="Web-{94C700F1-4EEC-FE43-3B7D-E67473646D8D}"/>
    <pc:docChg chg="modSld">
      <pc:chgData name="JAVIER ALEJANDRO HUAIQUECHEO SILVA" userId="S::ja.huaiquecheo@duocuc.cl::d577f6f7-c2ea-4662-8a9f-bb7fb43f2101" providerId="AD" clId="Web-{94C700F1-4EEC-FE43-3B7D-E67473646D8D}" dt="2025-12-01T03:58:15.798" v="10" actId="20577"/>
      <pc:docMkLst>
        <pc:docMk/>
      </pc:docMkLst>
      <pc:sldChg chg="addSp modSp">
        <pc:chgData name="JAVIER ALEJANDRO HUAIQUECHEO SILVA" userId="S::ja.huaiquecheo@duocuc.cl::d577f6f7-c2ea-4662-8a9f-bb7fb43f2101" providerId="AD" clId="Web-{94C700F1-4EEC-FE43-3B7D-E67473646D8D}" dt="2025-12-01T03:58:15.798" v="10" actId="20577"/>
        <pc:sldMkLst>
          <pc:docMk/>
          <pc:sldMk cId="0" sldId="267"/>
        </pc:sldMkLst>
        <pc:spChg chg="add mod">
          <ac:chgData name="JAVIER ALEJANDRO HUAIQUECHEO SILVA" userId="S::ja.huaiquecheo@duocuc.cl::d577f6f7-c2ea-4662-8a9f-bb7fb43f2101" providerId="AD" clId="Web-{94C700F1-4EEC-FE43-3B7D-E67473646D8D}" dt="2025-12-01T03:58:15.798" v="10" actId="20577"/>
          <ac:spMkLst>
            <pc:docMk/>
            <pc:sldMk cId="0" sldId="267"/>
            <ac:spMk id="2" creationId="{F6D1AE51-47A4-DB45-6985-6CB4CF5BBFC9}"/>
          </ac:spMkLst>
        </pc:spChg>
        <pc:spChg chg="mod">
          <ac:chgData name="JAVIER ALEJANDRO HUAIQUECHEO SILVA" userId="S::ja.huaiquecheo@duocuc.cl::d577f6f7-c2ea-4662-8a9f-bb7fb43f2101" providerId="AD" clId="Web-{94C700F1-4EEC-FE43-3B7D-E67473646D8D}" dt="2025-12-01T03:56:30.834" v="0" actId="1076"/>
          <ac:spMkLst>
            <pc:docMk/>
            <pc:sldMk cId="0" sldId="267"/>
            <ac:spMk id="330" creationId="{00000000-0000-0000-0000-000000000000}"/>
          </ac:spMkLst>
        </pc:spChg>
      </pc:sldChg>
    </pc:docChg>
  </pc:docChgLst>
  <pc:docChgLst>
    <pc:chgData name="SUSANA ELENA LAPEYRE SALDIAS" userId="S::su.lapeyre@duocuc.cl::cfad6e7c-0946-4383-a7d7-5ed25fd2ccfe" providerId="AD" clId="Web-{6320EF43-FF8C-7666-6AF3-48F63BD3515B}"/>
    <pc:docChg chg="modSld">
      <pc:chgData name="SUSANA ELENA LAPEYRE SALDIAS" userId="S::su.lapeyre@duocuc.cl::cfad6e7c-0946-4383-a7d7-5ed25fd2ccfe" providerId="AD" clId="Web-{6320EF43-FF8C-7666-6AF3-48F63BD3515B}" dt="2025-12-01T16:01:37.432" v="13" actId="1076"/>
      <pc:docMkLst>
        <pc:docMk/>
      </pc:docMkLst>
      <pc:sldChg chg="modSp">
        <pc:chgData name="SUSANA ELENA LAPEYRE SALDIAS" userId="S::su.lapeyre@duocuc.cl::cfad6e7c-0946-4383-a7d7-5ed25fd2ccfe" providerId="AD" clId="Web-{6320EF43-FF8C-7666-6AF3-48F63BD3515B}" dt="2025-12-01T16:01:37.432" v="13" actId="1076"/>
        <pc:sldMkLst>
          <pc:docMk/>
          <pc:sldMk cId="0" sldId="257"/>
        </pc:sldMkLst>
        <pc:spChg chg="mod">
          <ac:chgData name="SUSANA ELENA LAPEYRE SALDIAS" userId="S::su.lapeyre@duocuc.cl::cfad6e7c-0946-4383-a7d7-5ed25fd2ccfe" providerId="AD" clId="Web-{6320EF43-FF8C-7666-6AF3-48F63BD3515B}" dt="2025-12-01T16:01:37.432" v="13" actId="1076"/>
          <ac:spMkLst>
            <pc:docMk/>
            <pc:sldMk cId="0" sldId="257"/>
            <ac:spMk id="99" creationId="{00000000-0000-0000-0000-000000000000}"/>
          </ac:spMkLst>
        </pc:spChg>
      </pc:sldChg>
      <pc:sldChg chg="modSp">
        <pc:chgData name="SUSANA ELENA LAPEYRE SALDIAS" userId="S::su.lapeyre@duocuc.cl::cfad6e7c-0946-4383-a7d7-5ed25fd2ccfe" providerId="AD" clId="Web-{6320EF43-FF8C-7666-6AF3-48F63BD3515B}" dt="2025-12-01T16:00:52.600" v="12" actId="20577"/>
        <pc:sldMkLst>
          <pc:docMk/>
          <pc:sldMk cId="0" sldId="260"/>
        </pc:sldMkLst>
        <pc:spChg chg="mod">
          <ac:chgData name="SUSANA ELENA LAPEYRE SALDIAS" userId="S::su.lapeyre@duocuc.cl::cfad6e7c-0946-4383-a7d7-5ed25fd2ccfe" providerId="AD" clId="Web-{6320EF43-FF8C-7666-6AF3-48F63BD3515B}" dt="2025-12-01T16:00:52.600" v="12" actId="20577"/>
          <ac:spMkLst>
            <pc:docMk/>
            <pc:sldMk cId="0" sldId="260"/>
            <ac:spMk id="174" creationId="{00000000-0000-0000-0000-000000000000}"/>
          </ac:spMkLst>
        </pc:spChg>
      </pc:sldChg>
      <pc:sldChg chg="modSp">
        <pc:chgData name="SUSANA ELENA LAPEYRE SALDIAS" userId="S::su.lapeyre@duocuc.cl::cfad6e7c-0946-4383-a7d7-5ed25fd2ccfe" providerId="AD" clId="Web-{6320EF43-FF8C-7666-6AF3-48F63BD3515B}" dt="2025-12-01T15:56:41.409" v="8" actId="1076"/>
        <pc:sldMkLst>
          <pc:docMk/>
          <pc:sldMk cId="0" sldId="261"/>
        </pc:sldMkLst>
        <pc:spChg chg="mod">
          <ac:chgData name="SUSANA ELENA LAPEYRE SALDIAS" userId="S::su.lapeyre@duocuc.cl::cfad6e7c-0946-4383-a7d7-5ed25fd2ccfe" providerId="AD" clId="Web-{6320EF43-FF8C-7666-6AF3-48F63BD3515B}" dt="2025-12-01T15:56:41.409" v="8" actId="1076"/>
          <ac:spMkLst>
            <pc:docMk/>
            <pc:sldMk cId="0" sldId="261"/>
            <ac:spMk id="202" creationId="{00000000-0000-0000-0000-000000000000}"/>
          </ac:spMkLst>
        </pc:spChg>
      </pc:sldChg>
    </pc:docChg>
  </pc:docChgLst>
  <pc:docChgLst>
    <pc:chgData name="SUSANA ELENA LAPEYRE SALDIAS" userId="S::su.lapeyre@duocuc.cl::cfad6e7c-0946-4383-a7d7-5ed25fd2ccfe" providerId="AD" clId="Web-{69F6972D-3B23-AE10-3A62-74254937326E}"/>
    <pc:docChg chg="modSld">
      <pc:chgData name="SUSANA ELENA LAPEYRE SALDIAS" userId="S::su.lapeyre@duocuc.cl::cfad6e7c-0946-4383-a7d7-5ed25fd2ccfe" providerId="AD" clId="Web-{69F6972D-3B23-AE10-3A62-74254937326E}" dt="2025-11-30T22:55:10.160" v="36" actId="1076"/>
      <pc:docMkLst>
        <pc:docMk/>
      </pc:docMkLst>
      <pc:sldChg chg="modSp">
        <pc:chgData name="SUSANA ELENA LAPEYRE SALDIAS" userId="S::su.lapeyre@duocuc.cl::cfad6e7c-0946-4383-a7d7-5ed25fd2ccfe" providerId="AD" clId="Web-{69F6972D-3B23-AE10-3A62-74254937326E}" dt="2025-11-30T22:55:10.160" v="36" actId="1076"/>
        <pc:sldMkLst>
          <pc:docMk/>
          <pc:sldMk cId="0" sldId="258"/>
        </pc:sldMkLst>
        <pc:spChg chg="mod">
          <ac:chgData name="SUSANA ELENA LAPEYRE SALDIAS" userId="S::su.lapeyre@duocuc.cl::cfad6e7c-0946-4383-a7d7-5ed25fd2ccfe" providerId="AD" clId="Web-{69F6972D-3B23-AE10-3A62-74254937326E}" dt="2025-11-30T22:55:00.066" v="34" actId="1076"/>
          <ac:spMkLst>
            <pc:docMk/>
            <pc:sldMk cId="0" sldId="258"/>
            <ac:spMk id="121" creationId="{00000000-0000-0000-0000-000000000000}"/>
          </ac:spMkLst>
        </pc:spChg>
        <pc:spChg chg="mod">
          <ac:chgData name="SUSANA ELENA LAPEYRE SALDIAS" userId="S::su.lapeyre@duocuc.cl::cfad6e7c-0946-4383-a7d7-5ed25fd2ccfe" providerId="AD" clId="Web-{69F6972D-3B23-AE10-3A62-74254937326E}" dt="2025-11-30T22:54:51.941" v="32" actId="1076"/>
          <ac:spMkLst>
            <pc:docMk/>
            <pc:sldMk cId="0" sldId="258"/>
            <ac:spMk id="124" creationId="{00000000-0000-0000-0000-000000000000}"/>
          </ac:spMkLst>
        </pc:spChg>
        <pc:spChg chg="mod">
          <ac:chgData name="SUSANA ELENA LAPEYRE SALDIAS" userId="S::su.lapeyre@duocuc.cl::cfad6e7c-0946-4383-a7d7-5ed25fd2ccfe" providerId="AD" clId="Web-{69F6972D-3B23-AE10-3A62-74254937326E}" dt="2025-11-30T22:55:04.457" v="35" actId="1076"/>
          <ac:spMkLst>
            <pc:docMk/>
            <pc:sldMk cId="0" sldId="258"/>
            <ac:spMk id="126" creationId="{00000000-0000-0000-0000-000000000000}"/>
          </ac:spMkLst>
        </pc:spChg>
        <pc:spChg chg="mod">
          <ac:chgData name="SUSANA ELENA LAPEYRE SALDIAS" userId="S::su.lapeyre@duocuc.cl::cfad6e7c-0946-4383-a7d7-5ed25fd2ccfe" providerId="AD" clId="Web-{69F6972D-3B23-AE10-3A62-74254937326E}" dt="2025-11-30T22:55:10.160" v="36" actId="1076"/>
          <ac:spMkLst>
            <pc:docMk/>
            <pc:sldMk cId="0" sldId="258"/>
            <ac:spMk id="128" creationId="{00000000-0000-0000-0000-000000000000}"/>
          </ac:spMkLst>
        </pc:spChg>
        <pc:picChg chg="mod">
          <ac:chgData name="SUSANA ELENA LAPEYRE SALDIAS" userId="S::su.lapeyre@duocuc.cl::cfad6e7c-0946-4383-a7d7-5ed25fd2ccfe" providerId="AD" clId="Web-{69F6972D-3B23-AE10-3A62-74254937326E}" dt="2025-11-30T22:51:42.265" v="0" actId="1076"/>
          <ac:picMkLst>
            <pc:docMk/>
            <pc:sldMk cId="0" sldId="258"/>
            <ac:picMk id="125" creationId="{00000000-0000-0000-0000-000000000000}"/>
          </ac:picMkLst>
        </pc:picChg>
      </pc:sldChg>
      <pc:sldChg chg="modSp">
        <pc:chgData name="SUSANA ELENA LAPEYRE SALDIAS" userId="S::su.lapeyre@duocuc.cl::cfad6e7c-0946-4383-a7d7-5ed25fd2ccfe" providerId="AD" clId="Web-{69F6972D-3B23-AE10-3A62-74254937326E}" dt="2025-11-30T22:53:28.815" v="23" actId="20577"/>
        <pc:sldMkLst>
          <pc:docMk/>
          <pc:sldMk cId="0" sldId="262"/>
        </pc:sldMkLst>
        <pc:spChg chg="mod">
          <ac:chgData name="SUSANA ELENA LAPEYRE SALDIAS" userId="S::su.lapeyre@duocuc.cl::cfad6e7c-0946-4383-a7d7-5ed25fd2ccfe" providerId="AD" clId="Web-{69F6972D-3B23-AE10-3A62-74254937326E}" dt="2025-11-30T22:53:28.815" v="23" actId="20577"/>
          <ac:spMkLst>
            <pc:docMk/>
            <pc:sldMk cId="0" sldId="262"/>
            <ac:spMk id="213" creationId="{00000000-0000-0000-0000-000000000000}"/>
          </ac:spMkLst>
        </pc:spChg>
        <pc:spChg chg="mod">
          <ac:chgData name="SUSANA ELENA LAPEYRE SALDIAS" userId="S::su.lapeyre@duocuc.cl::cfad6e7c-0946-4383-a7d7-5ed25fd2ccfe" providerId="AD" clId="Web-{69F6972D-3B23-AE10-3A62-74254937326E}" dt="2025-11-30T22:52:48.736" v="12" actId="1076"/>
          <ac:spMkLst>
            <pc:docMk/>
            <pc:sldMk cId="0" sldId="262"/>
            <ac:spMk id="218" creationId="{00000000-0000-0000-0000-000000000000}"/>
          </ac:spMkLst>
        </pc:spChg>
        <pc:spChg chg="mod">
          <ac:chgData name="SUSANA ELENA LAPEYRE SALDIAS" userId="S::su.lapeyre@duocuc.cl::cfad6e7c-0946-4383-a7d7-5ed25fd2ccfe" providerId="AD" clId="Web-{69F6972D-3B23-AE10-3A62-74254937326E}" dt="2025-11-30T22:53:15.971" v="19" actId="1076"/>
          <ac:spMkLst>
            <pc:docMk/>
            <pc:sldMk cId="0" sldId="262"/>
            <ac:spMk id="222" creationId="{00000000-0000-0000-0000-000000000000}"/>
          </ac:spMkLst>
        </pc:spChg>
        <pc:spChg chg="mod">
          <ac:chgData name="SUSANA ELENA LAPEYRE SALDIAS" userId="S::su.lapeyre@duocuc.cl::cfad6e7c-0946-4383-a7d7-5ed25fd2ccfe" providerId="AD" clId="Web-{69F6972D-3B23-AE10-3A62-74254937326E}" dt="2025-11-30T22:53:19.174" v="20" actId="1076"/>
          <ac:spMkLst>
            <pc:docMk/>
            <pc:sldMk cId="0" sldId="262"/>
            <ac:spMk id="224" creationId="{00000000-0000-0000-0000-000000000000}"/>
          </ac:spMkLst>
        </pc:spChg>
        <pc:spChg chg="mod">
          <ac:chgData name="SUSANA ELENA LAPEYRE SALDIAS" userId="S::su.lapeyre@duocuc.cl::cfad6e7c-0946-4383-a7d7-5ed25fd2ccfe" providerId="AD" clId="Web-{69F6972D-3B23-AE10-3A62-74254937326E}" dt="2025-11-30T22:53:22.830" v="21" actId="1076"/>
          <ac:spMkLst>
            <pc:docMk/>
            <pc:sldMk cId="0" sldId="262"/>
            <ac:spMk id="226" creationId="{00000000-0000-0000-0000-000000000000}"/>
          </ac:spMkLst>
        </pc:spChg>
      </pc:sldChg>
      <pc:sldChg chg="modSp">
        <pc:chgData name="SUSANA ELENA LAPEYRE SALDIAS" userId="S::su.lapeyre@duocuc.cl::cfad6e7c-0946-4383-a7d7-5ed25fd2ccfe" providerId="AD" clId="Web-{69F6972D-3B23-AE10-3A62-74254937326E}" dt="2025-11-30T22:54:06.268" v="29" actId="20577"/>
        <pc:sldMkLst>
          <pc:docMk/>
          <pc:sldMk cId="0" sldId="272"/>
        </pc:sldMkLst>
        <pc:spChg chg="mod">
          <ac:chgData name="SUSANA ELENA LAPEYRE SALDIAS" userId="S::su.lapeyre@duocuc.cl::cfad6e7c-0946-4383-a7d7-5ed25fd2ccfe" providerId="AD" clId="Web-{69F6972D-3B23-AE10-3A62-74254937326E}" dt="2025-11-30T22:53:58.534" v="25" actId="20577"/>
          <ac:spMkLst>
            <pc:docMk/>
            <pc:sldMk cId="0" sldId="272"/>
            <ac:spMk id="380" creationId="{00000000-0000-0000-0000-000000000000}"/>
          </ac:spMkLst>
        </pc:spChg>
        <pc:spChg chg="mod">
          <ac:chgData name="SUSANA ELENA LAPEYRE SALDIAS" userId="S::su.lapeyre@duocuc.cl::cfad6e7c-0946-4383-a7d7-5ed25fd2ccfe" providerId="AD" clId="Web-{69F6972D-3B23-AE10-3A62-74254937326E}" dt="2025-11-30T22:54:02.722" v="27" actId="20577"/>
          <ac:spMkLst>
            <pc:docMk/>
            <pc:sldMk cId="0" sldId="272"/>
            <ac:spMk id="385" creationId="{00000000-0000-0000-0000-000000000000}"/>
          </ac:spMkLst>
        </pc:spChg>
        <pc:spChg chg="mod">
          <ac:chgData name="SUSANA ELENA LAPEYRE SALDIAS" userId="S::su.lapeyre@duocuc.cl::cfad6e7c-0946-4383-a7d7-5ed25fd2ccfe" providerId="AD" clId="Web-{69F6972D-3B23-AE10-3A62-74254937326E}" dt="2025-11-30T22:54:06.268" v="29" actId="20577"/>
          <ac:spMkLst>
            <pc:docMk/>
            <pc:sldMk cId="0" sldId="272"/>
            <ac:spMk id="388" creationId="{00000000-0000-0000-0000-000000000000}"/>
          </ac:spMkLst>
        </pc:spChg>
      </pc:sldChg>
    </pc:docChg>
  </pc:docChgLst>
  <pc:docChgLst>
    <pc:chgData name="SUSANA ELENA LAPEYRE SALDIAS" userId="S::su.lapeyre@duocuc.cl::cfad6e7c-0946-4383-a7d7-5ed25fd2ccfe" providerId="AD" clId="Web-{4F6E0EA9-34C8-2880-F70A-2D11019CD1D9}"/>
    <pc:docChg chg="modSld">
      <pc:chgData name="SUSANA ELENA LAPEYRE SALDIAS" userId="S::su.lapeyre@duocuc.cl::cfad6e7c-0946-4383-a7d7-5ed25fd2ccfe" providerId="AD" clId="Web-{4F6E0EA9-34C8-2880-F70A-2D11019CD1D9}" dt="2025-12-02T00:52:24.463" v="72" actId="1076"/>
      <pc:docMkLst>
        <pc:docMk/>
      </pc:docMkLst>
      <pc:sldChg chg="addSp delSp modSp">
        <pc:chgData name="SUSANA ELENA LAPEYRE SALDIAS" userId="S::su.lapeyre@duocuc.cl::cfad6e7c-0946-4383-a7d7-5ed25fd2ccfe" providerId="AD" clId="Web-{4F6E0EA9-34C8-2880-F70A-2D11019CD1D9}" dt="2025-12-02T00:51:25.381" v="71" actId="1076"/>
        <pc:sldMkLst>
          <pc:docMk/>
          <pc:sldMk cId="0" sldId="280"/>
        </pc:sldMkLst>
        <pc:spChg chg="mod">
          <ac:chgData name="SUSANA ELENA LAPEYRE SALDIAS" userId="S::su.lapeyre@duocuc.cl::cfad6e7c-0946-4383-a7d7-5ed25fd2ccfe" providerId="AD" clId="Web-{4F6E0EA9-34C8-2880-F70A-2D11019CD1D9}" dt="2025-12-02T00:50:58.613" v="64" actId="1076"/>
          <ac:spMkLst>
            <pc:docMk/>
            <pc:sldMk cId="0" sldId="280"/>
            <ac:spMk id="494" creationId="{00000000-0000-0000-0000-000000000000}"/>
          </ac:spMkLst>
        </pc:spChg>
        <pc:picChg chg="add mod">
          <ac:chgData name="SUSANA ELENA LAPEYRE SALDIAS" userId="S::su.lapeyre@duocuc.cl::cfad6e7c-0946-4383-a7d7-5ed25fd2ccfe" providerId="AD" clId="Web-{4F6E0EA9-34C8-2880-F70A-2D11019CD1D9}" dt="2025-12-02T00:51:05.739" v="66" actId="1076"/>
          <ac:picMkLst>
            <pc:docMk/>
            <pc:sldMk cId="0" sldId="280"/>
            <ac:picMk id="2" creationId="{A961075C-AF3F-DA36-7A00-6F4276349FD9}"/>
          </ac:picMkLst>
        </pc:picChg>
        <pc:picChg chg="add del mod">
          <ac:chgData name="SUSANA ELENA LAPEYRE SALDIAS" userId="S::su.lapeyre@duocuc.cl::cfad6e7c-0946-4383-a7d7-5ed25fd2ccfe" providerId="AD" clId="Web-{4F6E0EA9-34C8-2880-F70A-2D11019CD1D9}" dt="2025-12-02T00:36:16.896" v="47"/>
          <ac:picMkLst>
            <pc:docMk/>
            <pc:sldMk cId="0" sldId="280"/>
            <ac:picMk id="3" creationId="{B5024AC0-DE24-0120-C189-F7C881581717}"/>
          </ac:picMkLst>
        </pc:picChg>
        <pc:picChg chg="add del mod">
          <ac:chgData name="SUSANA ELENA LAPEYRE SALDIAS" userId="S::su.lapeyre@duocuc.cl::cfad6e7c-0946-4383-a7d7-5ed25fd2ccfe" providerId="AD" clId="Web-{4F6E0EA9-34C8-2880-F70A-2D11019CD1D9}" dt="2025-12-02T00:33:50.059" v="44"/>
          <ac:picMkLst>
            <pc:docMk/>
            <pc:sldMk cId="0" sldId="280"/>
            <ac:picMk id="4" creationId="{78A40AB8-CDFC-5408-2DF0-352498055EDB}"/>
          </ac:picMkLst>
        </pc:picChg>
        <pc:picChg chg="add mod">
          <ac:chgData name="SUSANA ELENA LAPEYRE SALDIAS" userId="S::su.lapeyre@duocuc.cl::cfad6e7c-0946-4383-a7d7-5ed25fd2ccfe" providerId="AD" clId="Web-{4F6E0EA9-34C8-2880-F70A-2D11019CD1D9}" dt="2025-12-02T00:51:11.099" v="68" actId="1076"/>
          <ac:picMkLst>
            <pc:docMk/>
            <pc:sldMk cId="0" sldId="280"/>
            <ac:picMk id="5" creationId="{BBB8E6A5-FC27-9D1E-7980-C74F3398312C}"/>
          </ac:picMkLst>
        </pc:picChg>
        <pc:picChg chg="add mod">
          <ac:chgData name="SUSANA ELENA LAPEYRE SALDIAS" userId="S::su.lapeyre@duocuc.cl::cfad6e7c-0946-4383-a7d7-5ed25fd2ccfe" providerId="AD" clId="Web-{4F6E0EA9-34C8-2880-F70A-2D11019CD1D9}" dt="2025-12-02T00:51:08.223" v="67" actId="1076"/>
          <ac:picMkLst>
            <pc:docMk/>
            <pc:sldMk cId="0" sldId="280"/>
            <ac:picMk id="6" creationId="{0D4A4F28-09FA-D754-B220-A8FDCC4EA28F}"/>
          </ac:picMkLst>
        </pc:picChg>
        <pc:picChg chg="add mod">
          <ac:chgData name="SUSANA ELENA LAPEYRE SALDIAS" userId="S::su.lapeyre@duocuc.cl::cfad6e7c-0946-4383-a7d7-5ed25fd2ccfe" providerId="AD" clId="Web-{4F6E0EA9-34C8-2880-F70A-2D11019CD1D9}" dt="2025-12-02T00:51:25.381" v="71" actId="1076"/>
          <ac:picMkLst>
            <pc:docMk/>
            <pc:sldMk cId="0" sldId="280"/>
            <ac:picMk id="7" creationId="{64C08E19-50C1-DC87-D4A9-2A4ECFD0ABA6}"/>
          </ac:picMkLst>
        </pc:picChg>
      </pc:sldChg>
      <pc:sldChg chg="modSp">
        <pc:chgData name="SUSANA ELENA LAPEYRE SALDIAS" userId="S::su.lapeyre@duocuc.cl::cfad6e7c-0946-4383-a7d7-5ed25fd2ccfe" providerId="AD" clId="Web-{4F6E0EA9-34C8-2880-F70A-2D11019CD1D9}" dt="2025-12-02T00:52:24.463" v="72" actId="1076"/>
        <pc:sldMkLst>
          <pc:docMk/>
          <pc:sldMk cId="0" sldId="283"/>
        </pc:sldMkLst>
        <pc:picChg chg="mod">
          <ac:chgData name="SUSANA ELENA LAPEYRE SALDIAS" userId="S::su.lapeyre@duocuc.cl::cfad6e7c-0946-4383-a7d7-5ed25fd2ccfe" providerId="AD" clId="Web-{4F6E0EA9-34C8-2880-F70A-2D11019CD1D9}" dt="2025-12-02T00:52:24.463" v="72" actId="1076"/>
          <ac:picMkLst>
            <pc:docMk/>
            <pc:sldMk cId="0" sldId="283"/>
            <ac:picMk id="2" creationId="{600C5B17-BF3A-265A-80F1-44104E2F25C3}"/>
          </ac:picMkLst>
        </pc:picChg>
      </pc:sldChg>
    </pc:docChg>
  </pc:docChgLst>
  <pc:docChgLst>
    <pc:chgData name="SUSANA ELENA LAPEYRE SALDIAS" userId="S::su.lapeyre@duocuc.cl::cfad6e7c-0946-4383-a7d7-5ed25fd2ccfe" providerId="AD" clId="Web-{4CDD8523-E76C-2742-C004-DC39A11CA193}"/>
    <pc:docChg chg="modSld">
      <pc:chgData name="SUSANA ELENA LAPEYRE SALDIAS" userId="S::su.lapeyre@duocuc.cl::cfad6e7c-0946-4383-a7d7-5ed25fd2ccfe" providerId="AD" clId="Web-{4CDD8523-E76C-2742-C004-DC39A11CA193}" dt="2025-11-30T22:59:42.066" v="25" actId="1076"/>
      <pc:docMkLst>
        <pc:docMk/>
      </pc:docMkLst>
      <pc:sldChg chg="modSp">
        <pc:chgData name="SUSANA ELENA LAPEYRE SALDIAS" userId="S::su.lapeyre@duocuc.cl::cfad6e7c-0946-4383-a7d7-5ed25fd2ccfe" providerId="AD" clId="Web-{4CDD8523-E76C-2742-C004-DC39A11CA193}" dt="2025-11-30T22:59:42.066" v="25" actId="1076"/>
        <pc:sldMkLst>
          <pc:docMk/>
          <pc:sldMk cId="0" sldId="262"/>
        </pc:sldMkLst>
        <pc:spChg chg="mod">
          <ac:chgData name="SUSANA ELENA LAPEYRE SALDIAS" userId="S::su.lapeyre@duocuc.cl::cfad6e7c-0946-4383-a7d7-5ed25fd2ccfe" providerId="AD" clId="Web-{4CDD8523-E76C-2742-C004-DC39A11CA193}" dt="2025-11-30T22:59:42.066" v="25" actId="1076"/>
          <ac:spMkLst>
            <pc:docMk/>
            <pc:sldMk cId="0" sldId="262"/>
            <ac:spMk id="2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L"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En primer lugar debes considerar que tal como se mencionó anteriormente, la reflexión nos ayuda a ir consolidando nuestras competencias por cuanto somos capaces de situarnos en distintos escenario. En este sentido, se recomienda iniciar la práctica reflexiva con preguntas que te lleven a la comprensión de lo que realizaste y a la relación con otros componentes del centro de práctica en el que te desempeñas, preguntas tales</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como: </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¿Entendí las partes de la tarea que me encargaron y cómo se conectaban?,</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¿entiendo la importancia de esta tarea en el contexto de la empresa?, </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¿De qué manera esta actividad se relaciona con otras actividades? </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Luego se puede pasar a preguntas más complejas que refieren al análisis y evaluación de lo que se está realizando, con preguntas como</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 ¿Fueron eficaces las estrategias, habilidades o procedimientos que usé para desarrollar la actividad?  </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¿Qué estoy aprendiendo o. aprendí ?  ¿Por qué es importante?</a:t>
            </a:r>
            <a:endParaRPr/>
          </a:p>
          <a:p>
            <a:pPr marL="158750" lvl="0" indent="0" algn="l" rtl="0">
              <a:spcBef>
                <a:spcPts val="0"/>
              </a:spcBef>
              <a:spcAft>
                <a:spcPts val="0"/>
              </a:spcAft>
              <a:buClr>
                <a:srgbClr val="000000"/>
              </a:buClr>
              <a:buSzPts val="1200"/>
              <a:buFont typeface="Arial"/>
              <a:buNone/>
            </a:pPr>
            <a:r>
              <a:rPr lang="es-CL" sz="1200" b="0" i="0" u="none" strike="noStrike" cap="none">
                <a:solidFill>
                  <a:srgbClr val="000000"/>
                </a:solidFill>
                <a:latin typeface="Arial"/>
                <a:ea typeface="Arial"/>
                <a:cs typeface="Arial"/>
                <a:sym typeface="Arial"/>
              </a:rPr>
              <a:t>Finalmente, es importante reflexionar sobre cómo podría mejorar el desempeño, cómo esto aporta a mi perfil profesional, entre otras. Además de analizar cuáles son los espacios de mejora del centro de práctica y cómo desde su rol como especialista puede aportar.</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endParaRPr/>
          </a:p>
        </p:txBody>
      </p:sp>
      <p:sp>
        <p:nvSpPr>
          <p:cNvPr id="394" name="Google Shape;39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a:t>Opcionales a tu presentación </a:t>
            </a:r>
            <a:endParaRPr/>
          </a:p>
        </p:txBody>
      </p:sp>
      <p:sp>
        <p:nvSpPr>
          <p:cNvPr id="449" name="Google Shape;44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a:extLst>
            <a:ext uri="{FF2B5EF4-FFF2-40B4-BE49-F238E27FC236}">
              <a16:creationId xmlns:a16="http://schemas.microsoft.com/office/drawing/2014/main" id="{B23491F0-A5BD-0A82-2BDC-9CBFF8D6C181}"/>
            </a:ext>
          </a:extLst>
        </p:cNvPr>
        <p:cNvGrpSpPr/>
        <p:nvPr/>
      </p:nvGrpSpPr>
      <p:grpSpPr>
        <a:xfrm>
          <a:off x="0" y="0"/>
          <a:ext cx="0" cy="0"/>
          <a:chOff x="0" y="0"/>
          <a:chExt cx="0" cy="0"/>
        </a:xfrm>
      </p:grpSpPr>
      <p:sp>
        <p:nvSpPr>
          <p:cNvPr id="517" name="Google Shape;517;p28:notes">
            <a:extLst>
              <a:ext uri="{FF2B5EF4-FFF2-40B4-BE49-F238E27FC236}">
                <a16:creationId xmlns:a16="http://schemas.microsoft.com/office/drawing/2014/main" id="{FF454CD4-EDFB-DAE4-BA24-75EB4E0A4D7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8:notes">
            <a:extLst>
              <a:ext uri="{FF2B5EF4-FFF2-40B4-BE49-F238E27FC236}">
                <a16:creationId xmlns:a16="http://schemas.microsoft.com/office/drawing/2014/main" id="{E8CAD248-3D78-2938-E097-63DEBEAC9C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88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ab79b9fdd1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13" name="Google Shape;113;g3ab79b9fdd1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a:extLst>
            <a:ext uri="{FF2B5EF4-FFF2-40B4-BE49-F238E27FC236}">
              <a16:creationId xmlns:a16="http://schemas.microsoft.com/office/drawing/2014/main" id="{70909F25-31CB-B74F-0FE7-AAE2417E72F4}"/>
            </a:ext>
          </a:extLst>
        </p:cNvPr>
        <p:cNvGrpSpPr/>
        <p:nvPr/>
      </p:nvGrpSpPr>
      <p:grpSpPr>
        <a:xfrm>
          <a:off x="0" y="0"/>
          <a:ext cx="0" cy="0"/>
          <a:chOff x="0" y="0"/>
          <a:chExt cx="0" cy="0"/>
        </a:xfrm>
      </p:grpSpPr>
      <p:sp>
        <p:nvSpPr>
          <p:cNvPr id="517" name="Google Shape;517;p28:notes">
            <a:extLst>
              <a:ext uri="{FF2B5EF4-FFF2-40B4-BE49-F238E27FC236}">
                <a16:creationId xmlns:a16="http://schemas.microsoft.com/office/drawing/2014/main" id="{DC669C7D-0AC1-7907-0A1F-B2365087F51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8:notes">
            <a:extLst>
              <a:ext uri="{FF2B5EF4-FFF2-40B4-BE49-F238E27FC236}">
                <a16:creationId xmlns:a16="http://schemas.microsoft.com/office/drawing/2014/main" id="{AF57A985-4A07-5566-C779-06A4065502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10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a:extLst>
            <a:ext uri="{FF2B5EF4-FFF2-40B4-BE49-F238E27FC236}">
              <a16:creationId xmlns:a16="http://schemas.microsoft.com/office/drawing/2014/main" id="{D0D35469-4D7D-890A-1EE6-7DCD52CB2D0D}"/>
            </a:ext>
          </a:extLst>
        </p:cNvPr>
        <p:cNvGrpSpPr/>
        <p:nvPr/>
      </p:nvGrpSpPr>
      <p:grpSpPr>
        <a:xfrm>
          <a:off x="0" y="0"/>
          <a:ext cx="0" cy="0"/>
          <a:chOff x="0" y="0"/>
          <a:chExt cx="0" cy="0"/>
        </a:xfrm>
      </p:grpSpPr>
      <p:sp>
        <p:nvSpPr>
          <p:cNvPr id="517" name="Google Shape;517;p28:notes">
            <a:extLst>
              <a:ext uri="{FF2B5EF4-FFF2-40B4-BE49-F238E27FC236}">
                <a16:creationId xmlns:a16="http://schemas.microsoft.com/office/drawing/2014/main" id="{BDB11398-46B3-757A-FDAF-2700E450AB6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8:notes">
            <a:extLst>
              <a:ext uri="{FF2B5EF4-FFF2-40B4-BE49-F238E27FC236}">
                <a16:creationId xmlns:a16="http://schemas.microsoft.com/office/drawing/2014/main" id="{4657F5ED-F7DE-A542-EDEA-57EAD7D520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6293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a:extLst>
            <a:ext uri="{FF2B5EF4-FFF2-40B4-BE49-F238E27FC236}">
              <a16:creationId xmlns:a16="http://schemas.microsoft.com/office/drawing/2014/main" id="{2178F48B-A405-D27B-6323-7A2DDD9CA4D5}"/>
            </a:ext>
          </a:extLst>
        </p:cNvPr>
        <p:cNvGrpSpPr/>
        <p:nvPr/>
      </p:nvGrpSpPr>
      <p:grpSpPr>
        <a:xfrm>
          <a:off x="0" y="0"/>
          <a:ext cx="0" cy="0"/>
          <a:chOff x="0" y="0"/>
          <a:chExt cx="0" cy="0"/>
        </a:xfrm>
      </p:grpSpPr>
      <p:sp>
        <p:nvSpPr>
          <p:cNvPr id="517" name="Google Shape;517;p28:notes">
            <a:extLst>
              <a:ext uri="{FF2B5EF4-FFF2-40B4-BE49-F238E27FC236}">
                <a16:creationId xmlns:a16="http://schemas.microsoft.com/office/drawing/2014/main" id="{111CB502-2DEE-B481-79A0-C9DE3E2B3FF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28:notes">
            <a:extLst>
              <a:ext uri="{FF2B5EF4-FFF2-40B4-BE49-F238E27FC236}">
                <a16:creationId xmlns:a16="http://schemas.microsoft.com/office/drawing/2014/main" id="{6495C989-85EE-A6D9-FB36-9844569354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14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a:t>Describir la o las herramientas de planificación utilizada y su relación con el proyecto.</a:t>
            </a:r>
            <a:endParaRPr/>
          </a:p>
          <a:p>
            <a:pPr marL="0" lvl="0" indent="0" algn="l" rtl="0">
              <a:spcBef>
                <a:spcPts val="0"/>
              </a:spcBef>
              <a:spcAft>
                <a:spcPts val="0"/>
              </a:spcAft>
              <a:buNone/>
            </a:pPr>
            <a:r>
              <a:rPr lang="es-CL"/>
              <a:t>Una diapositiva.</a:t>
            </a:r>
            <a:endParaRPr/>
          </a:p>
          <a:p>
            <a:pPr marL="0" marR="0" lvl="0" indent="0" algn="l" rtl="0">
              <a:lnSpc>
                <a:spcPct val="100000"/>
              </a:lnSpc>
              <a:spcBef>
                <a:spcPts val="0"/>
              </a:spcBef>
              <a:spcAft>
                <a:spcPts val="0"/>
              </a:spcAft>
              <a:buClr>
                <a:srgbClr val="747474"/>
              </a:buClr>
              <a:buSzPts val="1200"/>
              <a:buFont typeface="Arial"/>
              <a:buNone/>
            </a:pPr>
            <a:r>
              <a:rPr lang="es-CL" sz="1200">
                <a:solidFill>
                  <a:srgbClr val="747474"/>
                </a:solidFill>
              </a:rPr>
              <a:t>Utilizar cronograma de inicio, indicando el cumplimiento al término del proyecto </a:t>
            </a:r>
            <a:endParaRPr sz="800">
              <a:solidFill>
                <a:srgbClr val="747474"/>
              </a:solidFill>
            </a:endParaRPr>
          </a:p>
          <a:p>
            <a:pPr marL="0" lvl="0" indent="0" algn="l" rtl="0">
              <a:spcBef>
                <a:spcPts val="0"/>
              </a:spcBef>
              <a:spcAft>
                <a:spcPts val="0"/>
              </a:spcAft>
              <a:buNone/>
            </a:pPr>
            <a:endParaRPr/>
          </a:p>
        </p:txBody>
      </p:sp>
      <p:sp>
        <p:nvSpPr>
          <p:cNvPr id="540" name="Google Shape;54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b="1"/>
              <a:t>Objetivos del proyecto</a:t>
            </a:r>
            <a:endParaRPr/>
          </a:p>
          <a:p>
            <a:pPr marL="0" lvl="0" indent="0" algn="l" rtl="0">
              <a:spcBef>
                <a:spcPts val="0"/>
              </a:spcBef>
              <a:spcAft>
                <a:spcPts val="0"/>
              </a:spcAft>
              <a:buNone/>
            </a:pPr>
            <a:r>
              <a:rPr lang="es-CL"/>
              <a:t>Escribir el Objetivo general</a:t>
            </a:r>
            <a:endParaRPr/>
          </a:p>
          <a:p>
            <a:pPr marL="0" lvl="0" indent="0" algn="l" rtl="0">
              <a:spcBef>
                <a:spcPts val="0"/>
              </a:spcBef>
              <a:spcAft>
                <a:spcPts val="0"/>
              </a:spcAft>
              <a:buNone/>
            </a:pPr>
            <a:r>
              <a:rPr lang="es-CL"/>
              <a:t>Listar objetivos específicos</a:t>
            </a:r>
            <a:endParaRPr/>
          </a:p>
          <a:p>
            <a:pPr marL="0" lvl="0" indent="0" algn="l" rtl="0">
              <a:spcBef>
                <a:spcPts val="0"/>
              </a:spcBef>
              <a:spcAft>
                <a:spcPts val="0"/>
              </a:spcAft>
              <a:buNone/>
            </a:pPr>
            <a:endParaRPr/>
          </a:p>
        </p:txBody>
      </p:sp>
      <p:sp>
        <p:nvSpPr>
          <p:cNvPr id="133" name="Google Shape;13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D7323544-663E-E08B-2BD9-729F513D62D1}"/>
            </a:ext>
          </a:extLst>
        </p:cNvPr>
        <p:cNvGrpSpPr/>
        <p:nvPr/>
      </p:nvGrpSpPr>
      <p:grpSpPr>
        <a:xfrm>
          <a:off x="0" y="0"/>
          <a:ext cx="0" cy="0"/>
          <a:chOff x="0" y="0"/>
          <a:chExt cx="0" cy="0"/>
        </a:xfrm>
      </p:grpSpPr>
      <p:sp>
        <p:nvSpPr>
          <p:cNvPr id="131" name="Google Shape;131;p4:notes">
            <a:extLst>
              <a:ext uri="{FF2B5EF4-FFF2-40B4-BE49-F238E27FC236}">
                <a16:creationId xmlns:a16="http://schemas.microsoft.com/office/drawing/2014/main" id="{1025D654-3D57-3072-8DAD-80DA9554A7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a:extLst>
              <a:ext uri="{FF2B5EF4-FFF2-40B4-BE49-F238E27FC236}">
                <a16:creationId xmlns:a16="http://schemas.microsoft.com/office/drawing/2014/main" id="{948F890F-6EBD-AC57-442F-D092E51DFEB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b="1"/>
              <a:t>Objetivos del proyecto</a:t>
            </a:r>
            <a:endParaRPr/>
          </a:p>
          <a:p>
            <a:pPr marL="0" lvl="0" indent="0" algn="l" rtl="0">
              <a:spcBef>
                <a:spcPts val="0"/>
              </a:spcBef>
              <a:spcAft>
                <a:spcPts val="0"/>
              </a:spcAft>
              <a:buNone/>
            </a:pPr>
            <a:r>
              <a:rPr lang="es-CL"/>
              <a:t>Escribir el Objetivo general</a:t>
            </a:r>
            <a:endParaRPr/>
          </a:p>
          <a:p>
            <a:pPr marL="0" lvl="0" indent="0" algn="l" rtl="0">
              <a:spcBef>
                <a:spcPts val="0"/>
              </a:spcBef>
              <a:spcAft>
                <a:spcPts val="0"/>
              </a:spcAft>
              <a:buNone/>
            </a:pPr>
            <a:r>
              <a:rPr lang="es-CL"/>
              <a:t>Listar objetivos específicos</a:t>
            </a:r>
            <a:endParaRPr/>
          </a:p>
          <a:p>
            <a:pPr marL="0" lvl="0" indent="0" algn="l" rtl="0">
              <a:spcBef>
                <a:spcPts val="0"/>
              </a:spcBef>
              <a:spcAft>
                <a:spcPts val="0"/>
              </a:spcAft>
              <a:buNone/>
            </a:pPr>
            <a:endParaRPr/>
          </a:p>
        </p:txBody>
      </p:sp>
      <p:sp>
        <p:nvSpPr>
          <p:cNvPr id="133" name="Google Shape;133;p4:notes">
            <a:extLst>
              <a:ext uri="{FF2B5EF4-FFF2-40B4-BE49-F238E27FC236}">
                <a16:creationId xmlns:a16="http://schemas.microsoft.com/office/drawing/2014/main" id="{5014FC8F-813B-A7C3-0093-5494E7A20FA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5</a:t>
            </a:fld>
            <a:endParaRPr/>
          </a:p>
        </p:txBody>
      </p:sp>
    </p:spTree>
    <p:extLst>
      <p:ext uri="{BB962C8B-B14F-4D97-AF65-F5344CB8AC3E}">
        <p14:creationId xmlns:p14="http://schemas.microsoft.com/office/powerpoint/2010/main" val="337435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b="1"/>
              <a:t>Objetivos del proyecto</a:t>
            </a:r>
            <a:endParaRPr/>
          </a:p>
          <a:p>
            <a:pPr marL="0" lvl="0" indent="0" algn="l" rtl="0">
              <a:spcBef>
                <a:spcPts val="0"/>
              </a:spcBef>
              <a:spcAft>
                <a:spcPts val="0"/>
              </a:spcAft>
              <a:buNone/>
            </a:pPr>
            <a:r>
              <a:rPr lang="es-CL"/>
              <a:t>Escribir el Objetivo general</a:t>
            </a:r>
            <a:endParaRPr/>
          </a:p>
          <a:p>
            <a:pPr marL="0" lvl="0" indent="0" algn="l" rtl="0">
              <a:spcBef>
                <a:spcPts val="0"/>
              </a:spcBef>
              <a:spcAft>
                <a:spcPts val="0"/>
              </a:spcAft>
              <a:buNone/>
            </a:pPr>
            <a:r>
              <a:rPr lang="es-CL"/>
              <a:t>Listar objetivos específicos</a:t>
            </a:r>
            <a:endParaRPr/>
          </a:p>
          <a:p>
            <a:pPr marL="0" lvl="0" indent="0" algn="l" rtl="0">
              <a:spcBef>
                <a:spcPts val="0"/>
              </a:spcBef>
              <a:spcAft>
                <a:spcPts val="0"/>
              </a:spcAft>
              <a:buNone/>
            </a:pPr>
            <a:endParaRPr/>
          </a:p>
        </p:txBody>
      </p:sp>
      <p:sp>
        <p:nvSpPr>
          <p:cNvPr id="154" name="Google Shape;15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ab79b9fdd1_1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3ab79b9fdd1_1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b="1"/>
              <a:t>Objetivos del proyecto</a:t>
            </a:r>
            <a:endParaRPr/>
          </a:p>
          <a:p>
            <a:pPr marL="0" lvl="0" indent="0" algn="l" rtl="0">
              <a:spcBef>
                <a:spcPts val="0"/>
              </a:spcBef>
              <a:spcAft>
                <a:spcPts val="0"/>
              </a:spcAft>
              <a:buNone/>
            </a:pPr>
            <a:r>
              <a:rPr lang="es-CL"/>
              <a:t>Escribir el Objetivo general</a:t>
            </a:r>
            <a:endParaRPr/>
          </a:p>
          <a:p>
            <a:pPr marL="0" lvl="0" indent="0" algn="l" rtl="0">
              <a:spcBef>
                <a:spcPts val="0"/>
              </a:spcBef>
              <a:spcAft>
                <a:spcPts val="0"/>
              </a:spcAft>
              <a:buNone/>
            </a:pPr>
            <a:r>
              <a:rPr lang="es-CL"/>
              <a:t>Listar objetivos específicos</a:t>
            </a:r>
            <a:endParaRPr/>
          </a:p>
          <a:p>
            <a:pPr marL="0" lvl="0" indent="0" algn="l" rtl="0">
              <a:spcBef>
                <a:spcPts val="0"/>
              </a:spcBef>
              <a:spcAft>
                <a:spcPts val="0"/>
              </a:spcAft>
              <a:buNone/>
            </a:pPr>
            <a:endParaRPr/>
          </a:p>
        </p:txBody>
      </p:sp>
      <p:sp>
        <p:nvSpPr>
          <p:cNvPr id="186" name="Google Shape;186;g3ab79b9fdd1_1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CL" sz="1200">
                <a:solidFill>
                  <a:srgbClr val="002060"/>
                </a:solidFill>
                <a:latin typeface="Arial"/>
                <a:ea typeface="Arial"/>
                <a:cs typeface="Arial"/>
                <a:sym typeface="Arial"/>
              </a:rPr>
              <a:t>Componentes </a:t>
            </a:r>
            <a:endParaRPr/>
          </a:p>
          <a:p>
            <a:pPr marL="0" lvl="0" indent="0" algn="l" rtl="0">
              <a:spcBef>
                <a:spcPts val="0"/>
              </a:spcBef>
              <a:spcAft>
                <a:spcPts val="0"/>
              </a:spcAft>
              <a:buNone/>
            </a:pPr>
            <a:r>
              <a:rPr lang="es-CL" sz="1200">
                <a:solidFill>
                  <a:srgbClr val="002060"/>
                </a:solidFill>
                <a:latin typeface="Arial"/>
                <a:ea typeface="Arial"/>
                <a:cs typeface="Arial"/>
                <a:sym typeface="Arial"/>
              </a:rPr>
              <a:t>Es decir, el resumen de aspectos relevantes . </a:t>
            </a:r>
            <a:endParaRPr/>
          </a:p>
          <a:p>
            <a:pPr marL="0" lvl="0" indent="0" algn="l" rtl="0">
              <a:spcBef>
                <a:spcPts val="0"/>
              </a:spcBef>
              <a:spcAft>
                <a:spcPts val="0"/>
              </a:spcAft>
              <a:buNone/>
            </a:pPr>
            <a:endParaRPr sz="1200">
              <a:solidFill>
                <a:srgbClr val="002060"/>
              </a:solidFill>
              <a:latin typeface="Arial"/>
              <a:ea typeface="Arial"/>
              <a:cs typeface="Arial"/>
              <a:sym typeface="Arial"/>
            </a:endParaRPr>
          </a:p>
          <a:p>
            <a:pPr marL="0" lvl="0" indent="0" algn="l" rtl="0">
              <a:spcBef>
                <a:spcPts val="0"/>
              </a:spcBef>
              <a:spcAft>
                <a:spcPts val="0"/>
              </a:spcAft>
              <a:buNone/>
            </a:pPr>
            <a:r>
              <a:rPr lang="es-CL" sz="1200">
                <a:solidFill>
                  <a:srgbClr val="002060"/>
                </a:solidFill>
                <a:latin typeface="Arial"/>
                <a:ea typeface="Arial"/>
                <a:cs typeface="Arial"/>
                <a:sym typeface="Arial"/>
              </a:rPr>
              <a:t>Esto implica “LISTAR”</a:t>
            </a:r>
            <a:endParaRPr/>
          </a:p>
          <a:p>
            <a:pPr marL="0" lvl="0" indent="0" algn="l" rtl="0">
              <a:spcBef>
                <a:spcPts val="0"/>
              </a:spcBef>
              <a:spcAft>
                <a:spcPts val="0"/>
              </a:spcAft>
              <a:buNone/>
            </a:pPr>
            <a:r>
              <a:rPr lang="es-CL" sz="1200">
                <a:solidFill>
                  <a:srgbClr val="002060"/>
                </a:solidFill>
                <a:latin typeface="Arial"/>
                <a:ea typeface="Arial"/>
                <a:cs typeface="Arial"/>
                <a:sym typeface="Arial"/>
              </a:rPr>
              <a:t>Arquitectura, Componentes, Estimaciones de Costo, estudios y otros usado en el estudio, panificación y diseño del proyecto </a:t>
            </a:r>
            <a:endParaRPr/>
          </a:p>
          <a:p>
            <a:pPr marL="0" lvl="0" indent="0" algn="l" rtl="0">
              <a:spcBef>
                <a:spcPts val="0"/>
              </a:spcBef>
              <a:spcAft>
                <a:spcPts val="0"/>
              </a:spcAft>
              <a:buNone/>
            </a:pPr>
            <a:endParaRPr/>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4"/>
          <p:cNvSpPr>
            <a:spLocks noGrp="1"/>
          </p:cNvSpPr>
          <p:nvPr>
            <p:ph type="pic" idx="2"/>
          </p:nvPr>
        </p:nvSpPr>
        <p:spPr>
          <a:xfrm>
            <a:off x="5183188" y="987425"/>
            <a:ext cx="6172200" cy="4873625"/>
          </a:xfrm>
          <a:prstGeom prst="rect">
            <a:avLst/>
          </a:prstGeom>
          <a:noFill/>
          <a:ln>
            <a:noFill/>
          </a:ln>
        </p:spPr>
      </p:sp>
      <p:sp>
        <p:nvSpPr>
          <p:cNvPr id="71" name="Google Shape;71;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5"/>
        <p:cNvGrpSpPr/>
        <p:nvPr/>
      </p:nvGrpSpPr>
      <p:grpSpPr>
        <a:xfrm>
          <a:off x="0" y="0"/>
          <a:ext cx="0" cy="0"/>
          <a:chOff x="0" y="0"/>
          <a:chExt cx="0" cy="0"/>
        </a:xfrm>
      </p:grpSpPr>
      <p:sp>
        <p:nvSpPr>
          <p:cNvPr id="76" name="Google Shape;7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
        <p:cNvGrpSpPr/>
        <p:nvPr/>
      </p:nvGrpSpPr>
      <p:grpSpPr>
        <a:xfrm>
          <a:off x="0" y="0"/>
          <a:ext cx="0" cy="0"/>
          <a:chOff x="0" y="0"/>
          <a:chExt cx="0" cy="0"/>
        </a:xfrm>
      </p:grpSpPr>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8"/>
        <p:cNvGrpSpPr/>
        <p:nvPr/>
      </p:nvGrpSpPr>
      <p:grpSpPr>
        <a:xfrm>
          <a:off x="0" y="0"/>
          <a:ext cx="0" cy="0"/>
          <a:chOff x="0" y="0"/>
          <a:chExt cx="0" cy="0"/>
        </a:xfrm>
      </p:grpSpPr>
      <p:sp>
        <p:nvSpPr>
          <p:cNvPr id="29" name="Google Shape;2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7"/>
        <p:cNvGrpSpPr/>
        <p:nvPr/>
      </p:nvGrpSpPr>
      <p:grpSpPr>
        <a:xfrm>
          <a:off x="0" y="0"/>
          <a:ext cx="0" cy="0"/>
          <a:chOff x="0" y="0"/>
          <a:chExt cx="0" cy="0"/>
        </a:xfrm>
      </p:grpSpPr>
      <p:sp>
        <p:nvSpPr>
          <p:cNvPr id="48" name="Google Shape;48;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1"/>
        <p:cNvGrpSpPr/>
        <p:nvPr/>
      </p:nvGrpSpPr>
      <p:grpSpPr>
        <a:xfrm>
          <a:off x="0" y="0"/>
          <a:ext cx="0" cy="0"/>
          <a:chOff x="0" y="0"/>
          <a:chExt cx="0" cy="0"/>
        </a:xfrm>
      </p:grpSpPr>
      <p:sp>
        <p:nvSpPr>
          <p:cNvPr id="62" name="Google Shape;62;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a:t>
            </a:fld>
            <a:endParaRPr/>
          </a:p>
        </p:txBody>
      </p:sp>
      <p:pic>
        <p:nvPicPr>
          <p:cNvPr id="15" name="Google Shape;15;p34"/>
          <p:cNvPicPr preferRelativeResize="0"/>
          <p:nvPr/>
        </p:nvPicPr>
        <p:blipFill rotWithShape="1">
          <a:blip r:embed="rId14">
            <a:alphaModFix/>
          </a:blip>
          <a:srcRect/>
          <a:stretch/>
        </p:blipFill>
        <p:spPr>
          <a:xfrm>
            <a:off x="0" y="125589"/>
            <a:ext cx="1923566" cy="740488"/>
          </a:xfrm>
          <a:prstGeom prst="rect">
            <a:avLst/>
          </a:prstGeom>
          <a:noFill/>
          <a:ln>
            <a:noFill/>
          </a:ln>
        </p:spPr>
      </p:pic>
      <p:pic>
        <p:nvPicPr>
          <p:cNvPr id="16" name="Google Shape;16;p34" descr="EscuelaIT Duoc UC - Escuela de Informática y Telecomunicaciones Duoc UC - Duoc  UC | LinkedIn"/>
          <p:cNvPicPr preferRelativeResize="0"/>
          <p:nvPr/>
        </p:nvPicPr>
        <p:blipFill rotWithShape="1">
          <a:blip r:embed="rId15">
            <a:alphaModFix/>
          </a:blip>
          <a:srcRect/>
          <a:stretch/>
        </p:blipFill>
        <p:spPr>
          <a:xfrm>
            <a:off x="8833617" y="125589"/>
            <a:ext cx="3141406" cy="7853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jpe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jpe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2.jpe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9.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p:nvPr/>
        </p:nvSpPr>
        <p:spPr>
          <a:xfrm>
            <a:off x="0" y="1491320"/>
            <a:ext cx="12192000" cy="12006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i="0" u="none" strike="noStrike" cap="none">
                <a:solidFill>
                  <a:schemeClr val="dk1"/>
                </a:solidFill>
                <a:latin typeface="Calibri"/>
                <a:ea typeface="Calibri"/>
                <a:cs typeface="Calibri"/>
                <a:sym typeface="Calibri"/>
              </a:rPr>
              <a:t>PROYECTO “Sistema Inteligente de Gestión del Entrenamiento Canino del SAG”PRESENTACIÓN FINAL CAPSTONE</a:t>
            </a:r>
            <a:endParaRPr sz="3600" b="1" i="0" u="none" strike="noStrike" cap="none">
              <a:solidFill>
                <a:schemeClr val="dk1"/>
              </a:solidFill>
              <a:latin typeface="Calibri"/>
              <a:ea typeface="Calibri"/>
              <a:cs typeface="Calibri"/>
              <a:sym typeface="Calibri"/>
            </a:endParaRPr>
          </a:p>
        </p:txBody>
      </p:sp>
      <p:sp>
        <p:nvSpPr>
          <p:cNvPr id="92" name="Google Shape;92;p1"/>
          <p:cNvSpPr txBox="1"/>
          <p:nvPr/>
        </p:nvSpPr>
        <p:spPr>
          <a:xfrm>
            <a:off x="3112377" y="2691923"/>
            <a:ext cx="5967246" cy="41660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s-CL" sz="1867" b="1" i="0" u="none" strike="noStrike" cap="none">
                <a:solidFill>
                  <a:schemeClr val="dk1"/>
                </a:solidFill>
                <a:latin typeface="Calibri"/>
                <a:ea typeface="Calibri"/>
                <a:cs typeface="Calibri"/>
                <a:sym typeface="Calibri"/>
              </a:rPr>
              <a:t>Docente</a:t>
            </a:r>
            <a:endParaRPr sz="1867"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Mallén González González</a:t>
            </a: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s-CL" sz="1867" b="1" i="0" u="none" strike="noStrike" cap="none">
                <a:solidFill>
                  <a:schemeClr val="dk1"/>
                </a:solidFill>
                <a:latin typeface="Calibri"/>
                <a:ea typeface="Calibri"/>
                <a:cs typeface="Calibri"/>
                <a:sym typeface="Calibri"/>
              </a:rPr>
              <a:t>Equipo alumnos</a:t>
            </a:r>
            <a:endParaRPr sz="1867" b="1"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Javier Huaiquicheo Silva</a:t>
            </a:r>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Susana Lapeyre Saldías</a:t>
            </a:r>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Guiselle Montes Rojas</a:t>
            </a: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s-CL" sz="1867" b="1" i="0" u="none" strike="noStrike" cap="none">
                <a:solidFill>
                  <a:schemeClr val="dk1"/>
                </a:solidFill>
                <a:latin typeface="Calibri"/>
                <a:ea typeface="Calibri"/>
                <a:cs typeface="Calibri"/>
                <a:sym typeface="Calibri"/>
              </a:rPr>
              <a:t>Duoc UC Sede San Bernardo </a:t>
            </a:r>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Escuela de Informática y Telecomunicaciones</a:t>
            </a:r>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Ingeniería en Informática</a:t>
            </a:r>
            <a:endParaRPr/>
          </a:p>
          <a:p>
            <a:pPr marL="0" marR="0" lvl="0" indent="0" algn="ctr" rtl="0">
              <a:spcBef>
                <a:spcPts val="0"/>
              </a:spcBef>
              <a:spcAft>
                <a:spcPts val="0"/>
              </a:spcAft>
              <a:buNone/>
            </a:pPr>
            <a:r>
              <a:rPr lang="es-CL" sz="1867" b="0" i="0" u="none" strike="noStrike" cap="none">
                <a:solidFill>
                  <a:schemeClr val="dk1"/>
                </a:solidFill>
                <a:latin typeface="Calibri"/>
                <a:ea typeface="Calibri"/>
                <a:cs typeface="Calibri"/>
                <a:sym typeface="Calibri"/>
              </a:rPr>
              <a:t>2025</a:t>
            </a: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867"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933" b="0" i="0" u="none" strike="noStrike" cap="none">
              <a:solidFill>
                <a:schemeClr val="dk1"/>
              </a:solidFill>
              <a:latin typeface="Calibri"/>
              <a:ea typeface="Calibri"/>
              <a:cs typeface="Calibri"/>
              <a:sym typeface="Calibri"/>
            </a:endParaRPr>
          </a:p>
        </p:txBody>
      </p:sp>
      <p:sp>
        <p:nvSpPr>
          <p:cNvPr id="93" name="Google Shape;93;p1"/>
          <p:cNvSpPr/>
          <p:nvPr/>
        </p:nvSpPr>
        <p:spPr>
          <a:xfrm rot="-5400000">
            <a:off x="6154970" y="671069"/>
            <a:ext cx="151882" cy="12192001"/>
          </a:xfrm>
          <a:custGeom>
            <a:avLst/>
            <a:gdLst/>
            <a:ahLst/>
            <a:cxnLst/>
            <a:rect l="l" t="t" r="r" b="b"/>
            <a:pathLst>
              <a:path w="587437" h="5624919" extrusionOk="0">
                <a:moveTo>
                  <a:pt x="0" y="0"/>
                </a:moveTo>
                <a:lnTo>
                  <a:pt x="587437" y="0"/>
                </a:lnTo>
                <a:lnTo>
                  <a:pt x="587437" y="5624919"/>
                </a:lnTo>
                <a:lnTo>
                  <a:pt x="0" y="5624919"/>
                </a:lnTo>
                <a:lnTo>
                  <a:pt x="0" y="0"/>
                </a:lnTo>
                <a:close/>
              </a:path>
            </a:pathLst>
          </a:custGeom>
          <a:blipFill rotWithShape="1">
            <a:blip r:embed="rId3">
              <a:alphaModFix/>
            </a:blip>
            <a:stretch>
              <a:fillRect l="-1943447" t="-3432" r="-23081924" b="-2158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33">
              <a:solidFill>
                <a:schemeClr val="dk1"/>
              </a:solidFill>
              <a:latin typeface="Calibri"/>
              <a:ea typeface="Calibri"/>
              <a:cs typeface="Calibri"/>
              <a:sym typeface="Calibri"/>
            </a:endParaRPr>
          </a:p>
        </p:txBody>
      </p:sp>
      <p:sp>
        <p:nvSpPr>
          <p:cNvPr id="94" name="Google Shape;94;p1"/>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247" name="Google Shape;247;p8"/>
          <p:cNvSpPr txBox="1"/>
          <p:nvPr/>
        </p:nvSpPr>
        <p:spPr>
          <a:xfrm>
            <a:off x="0" y="843072"/>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Equipo del proyecto</a:t>
            </a:r>
            <a:endParaRPr sz="1800" b="1">
              <a:solidFill>
                <a:schemeClr val="dk1"/>
              </a:solidFill>
              <a:latin typeface="Calibri"/>
              <a:ea typeface="Calibri"/>
              <a:cs typeface="Calibri"/>
              <a:sym typeface="Calibri"/>
            </a:endParaRPr>
          </a:p>
        </p:txBody>
      </p:sp>
      <p:sp>
        <p:nvSpPr>
          <p:cNvPr id="248" name="Google Shape;248;p8"/>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249" name="Google Shape;249;p8"/>
          <p:cNvSpPr/>
          <p:nvPr/>
        </p:nvSpPr>
        <p:spPr>
          <a:xfrm>
            <a:off x="903048" y="1685496"/>
            <a:ext cx="2887579" cy="4450081"/>
          </a:xfrm>
          <a:prstGeom prst="roundRect">
            <a:avLst>
              <a:gd name="adj" fmla="val 16667"/>
            </a:avLst>
          </a:prstGeom>
          <a:solidFill>
            <a:srgbClr val="F3F3F3"/>
          </a:solidFill>
          <a:ln w="12700" cap="flat" cmpd="sng">
            <a:solidFill>
              <a:srgbClr val="F3F3F3"/>
            </a:solidFill>
            <a:prstDash val="solid"/>
            <a:miter lim="800000"/>
            <a:headEnd type="none" w="sm" len="sm"/>
            <a:tailEnd type="none" w="sm" len="sm"/>
          </a:ln>
          <a:effectLst>
            <a:outerShdw blurRad="57150" dist="19050" dir="54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8"/>
          <p:cNvSpPr/>
          <p:nvPr/>
        </p:nvSpPr>
        <p:spPr>
          <a:xfrm>
            <a:off x="4652209" y="1741646"/>
            <a:ext cx="2887579" cy="4393932"/>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8"/>
          <p:cNvSpPr/>
          <p:nvPr/>
        </p:nvSpPr>
        <p:spPr>
          <a:xfrm>
            <a:off x="8401370" y="1741644"/>
            <a:ext cx="2887579" cy="4393931"/>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8"/>
          <p:cNvSpPr txBox="1"/>
          <p:nvPr/>
        </p:nvSpPr>
        <p:spPr>
          <a:xfrm>
            <a:off x="1191755" y="2898090"/>
            <a:ext cx="2298600" cy="1200600"/>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800"/>
              <a:buFont typeface="Arial"/>
              <a:buNone/>
            </a:pPr>
            <a:r>
              <a:rPr lang="es-CL" sz="1800" b="1" i="0" u="none" strike="noStrike">
                <a:solidFill>
                  <a:schemeClr val="dk1"/>
                </a:solidFill>
                <a:latin typeface="Arial"/>
                <a:ea typeface="Arial"/>
                <a:cs typeface="Arial"/>
                <a:sym typeface="Arial"/>
              </a:rPr>
              <a:t>Javier Huaiquicheo Silva</a:t>
            </a:r>
            <a:endParaRPr sz="1800" b="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800"/>
              <a:buFont typeface="Calibri"/>
              <a:buNone/>
            </a:pPr>
            <a:br>
              <a:rPr lang="es-CL" sz="1800" b="0">
                <a:solidFill>
                  <a:srgbClr val="000000"/>
                </a:solidFill>
                <a:latin typeface="Calibri"/>
                <a:ea typeface="Calibri"/>
                <a:cs typeface="Calibri"/>
                <a:sym typeface="Calibri"/>
              </a:rPr>
            </a:br>
            <a:endParaRPr sz="1800">
              <a:solidFill>
                <a:srgbClr val="000000"/>
              </a:solidFill>
              <a:latin typeface="Calibri"/>
              <a:ea typeface="Calibri"/>
              <a:cs typeface="Calibri"/>
              <a:sym typeface="Calibri"/>
            </a:endParaRPr>
          </a:p>
        </p:txBody>
      </p:sp>
      <p:sp>
        <p:nvSpPr>
          <p:cNvPr id="253" name="Google Shape;253;p8"/>
          <p:cNvSpPr txBox="1"/>
          <p:nvPr/>
        </p:nvSpPr>
        <p:spPr>
          <a:xfrm>
            <a:off x="4946643" y="2954239"/>
            <a:ext cx="2298600" cy="1200600"/>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800"/>
              <a:buFont typeface="Arial"/>
              <a:buNone/>
            </a:pPr>
            <a:r>
              <a:rPr lang="es-CL" sz="1800" b="1" i="0" u="none" strike="noStrike">
                <a:solidFill>
                  <a:schemeClr val="dk1"/>
                </a:solidFill>
                <a:latin typeface="Arial"/>
                <a:ea typeface="Arial"/>
                <a:cs typeface="Arial"/>
                <a:sym typeface="Arial"/>
              </a:rPr>
              <a:t>Susana Lapeyre Saldías</a:t>
            </a:r>
            <a:endParaRPr sz="1800" b="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800"/>
              <a:buFont typeface="Calibri"/>
              <a:buNone/>
            </a:pPr>
            <a:br>
              <a:rPr lang="es-CL" sz="1800" b="0">
                <a:solidFill>
                  <a:srgbClr val="000000"/>
                </a:solidFill>
                <a:latin typeface="Calibri"/>
                <a:ea typeface="Calibri"/>
                <a:cs typeface="Calibri"/>
                <a:sym typeface="Calibri"/>
              </a:rPr>
            </a:br>
            <a:endParaRPr sz="1800">
              <a:solidFill>
                <a:srgbClr val="000000"/>
              </a:solidFill>
              <a:latin typeface="Calibri"/>
              <a:ea typeface="Calibri"/>
              <a:cs typeface="Calibri"/>
              <a:sym typeface="Calibri"/>
            </a:endParaRPr>
          </a:p>
        </p:txBody>
      </p:sp>
      <p:sp>
        <p:nvSpPr>
          <p:cNvPr id="254" name="Google Shape;254;p8"/>
          <p:cNvSpPr txBox="1"/>
          <p:nvPr/>
        </p:nvSpPr>
        <p:spPr>
          <a:xfrm>
            <a:off x="8695803" y="2881403"/>
            <a:ext cx="2298600" cy="1200600"/>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800"/>
              <a:buFont typeface="Arial"/>
              <a:buNone/>
            </a:pPr>
            <a:r>
              <a:rPr lang="es-CL" sz="1800" b="1" i="0" u="none" strike="noStrike">
                <a:solidFill>
                  <a:schemeClr val="dk1"/>
                </a:solidFill>
                <a:latin typeface="Arial"/>
                <a:ea typeface="Arial"/>
                <a:cs typeface="Arial"/>
                <a:sym typeface="Arial"/>
              </a:rPr>
              <a:t>Guiselle Montes Rojas</a:t>
            </a:r>
            <a:endParaRPr sz="1800" b="0">
              <a:solidFill>
                <a:schemeClr val="dk1"/>
              </a:solidFill>
              <a:latin typeface="Calibri"/>
              <a:ea typeface="Calibri"/>
              <a:cs typeface="Calibri"/>
              <a:sym typeface="Calibri"/>
            </a:endParaRPr>
          </a:p>
          <a:p>
            <a:pPr marL="0" marR="0" lvl="0" indent="0" algn="l" rtl="0">
              <a:spcBef>
                <a:spcPts val="0"/>
              </a:spcBef>
              <a:spcAft>
                <a:spcPts val="0"/>
              </a:spcAft>
              <a:buClr>
                <a:srgbClr val="000000"/>
              </a:buClr>
              <a:buSzPts val="1800"/>
              <a:buFont typeface="Calibri"/>
              <a:buNone/>
            </a:pPr>
            <a:br>
              <a:rPr lang="es-CL" sz="1800" b="0">
                <a:solidFill>
                  <a:srgbClr val="000000"/>
                </a:solidFill>
                <a:latin typeface="Calibri"/>
                <a:ea typeface="Calibri"/>
                <a:cs typeface="Calibri"/>
                <a:sym typeface="Calibri"/>
              </a:rPr>
            </a:br>
            <a:endParaRPr sz="1800">
              <a:solidFill>
                <a:srgbClr val="000000"/>
              </a:solidFill>
              <a:latin typeface="Calibri"/>
              <a:ea typeface="Calibri"/>
              <a:cs typeface="Calibri"/>
              <a:sym typeface="Calibri"/>
            </a:endParaRPr>
          </a:p>
        </p:txBody>
      </p:sp>
      <p:pic>
        <p:nvPicPr>
          <p:cNvPr id="255" name="Google Shape;255;p8"/>
          <p:cNvPicPr preferRelativeResize="0"/>
          <p:nvPr/>
        </p:nvPicPr>
        <p:blipFill rotWithShape="1">
          <a:blip r:embed="rId4">
            <a:alphaModFix/>
          </a:blip>
          <a:srcRect/>
          <a:stretch/>
        </p:blipFill>
        <p:spPr>
          <a:xfrm>
            <a:off x="1240906" y="3642988"/>
            <a:ext cx="391607" cy="391607"/>
          </a:xfrm>
          <a:prstGeom prst="rect">
            <a:avLst/>
          </a:prstGeom>
          <a:noFill/>
          <a:ln>
            <a:noFill/>
          </a:ln>
          <a:effectLst>
            <a:outerShdw blurRad="57150" dist="19050" dir="5400000" algn="bl" rotWithShape="0">
              <a:srgbClr val="000000">
                <a:alpha val="0"/>
              </a:srgbClr>
            </a:outerShdw>
          </a:effectLst>
        </p:spPr>
      </p:pic>
      <p:pic>
        <p:nvPicPr>
          <p:cNvPr id="256" name="Google Shape;256;p8"/>
          <p:cNvPicPr preferRelativeResize="0"/>
          <p:nvPr/>
        </p:nvPicPr>
        <p:blipFill rotWithShape="1">
          <a:blip r:embed="rId5">
            <a:alphaModFix/>
          </a:blip>
          <a:srcRect/>
          <a:stretch/>
        </p:blipFill>
        <p:spPr>
          <a:xfrm>
            <a:off x="1237978" y="4249951"/>
            <a:ext cx="397462" cy="397462"/>
          </a:xfrm>
          <a:prstGeom prst="rect">
            <a:avLst/>
          </a:prstGeom>
          <a:noFill/>
          <a:ln>
            <a:noFill/>
          </a:ln>
          <a:effectLst>
            <a:outerShdw blurRad="57150" dist="19050" dir="5400000" algn="bl" rotWithShape="0">
              <a:srgbClr val="000000">
                <a:alpha val="0"/>
              </a:srgbClr>
            </a:outerShdw>
          </a:effectLst>
        </p:spPr>
      </p:pic>
      <p:pic>
        <p:nvPicPr>
          <p:cNvPr id="257" name="Google Shape;257;p8"/>
          <p:cNvPicPr preferRelativeResize="0"/>
          <p:nvPr/>
        </p:nvPicPr>
        <p:blipFill rotWithShape="1">
          <a:blip r:embed="rId6">
            <a:alphaModFix/>
          </a:blip>
          <a:srcRect/>
          <a:stretch/>
        </p:blipFill>
        <p:spPr>
          <a:xfrm>
            <a:off x="1237978" y="5426767"/>
            <a:ext cx="451343" cy="451343"/>
          </a:xfrm>
          <a:prstGeom prst="rect">
            <a:avLst/>
          </a:prstGeom>
          <a:noFill/>
          <a:ln>
            <a:noFill/>
          </a:ln>
          <a:effectLst>
            <a:outerShdw blurRad="57150" dist="19050" dir="5400000" algn="bl" rotWithShape="0">
              <a:srgbClr val="000000">
                <a:alpha val="0"/>
              </a:srgbClr>
            </a:outerShdw>
          </a:effectLst>
        </p:spPr>
      </p:pic>
      <p:pic>
        <p:nvPicPr>
          <p:cNvPr id="258" name="Google Shape;258;p8"/>
          <p:cNvPicPr preferRelativeResize="0"/>
          <p:nvPr/>
        </p:nvPicPr>
        <p:blipFill rotWithShape="1">
          <a:blip r:embed="rId7">
            <a:alphaModFix/>
          </a:blip>
          <a:srcRect/>
          <a:stretch/>
        </p:blipFill>
        <p:spPr>
          <a:xfrm>
            <a:off x="1228769" y="4851562"/>
            <a:ext cx="415880" cy="415880"/>
          </a:xfrm>
          <a:prstGeom prst="rect">
            <a:avLst/>
          </a:prstGeom>
          <a:noFill/>
          <a:ln>
            <a:noFill/>
          </a:ln>
          <a:effectLst>
            <a:outerShdw blurRad="57150" dist="19050" dir="5400000" algn="bl" rotWithShape="0">
              <a:srgbClr val="000000">
                <a:alpha val="0"/>
              </a:srgbClr>
            </a:outerShdw>
          </a:effectLst>
        </p:spPr>
      </p:pic>
      <p:pic>
        <p:nvPicPr>
          <p:cNvPr id="259" name="Google Shape;259;p8"/>
          <p:cNvPicPr preferRelativeResize="0"/>
          <p:nvPr/>
        </p:nvPicPr>
        <p:blipFill rotWithShape="1">
          <a:blip r:embed="rId5">
            <a:alphaModFix/>
          </a:blip>
          <a:srcRect/>
          <a:stretch/>
        </p:blipFill>
        <p:spPr>
          <a:xfrm>
            <a:off x="4985592" y="3700984"/>
            <a:ext cx="397462" cy="397462"/>
          </a:xfrm>
          <a:prstGeom prst="rect">
            <a:avLst/>
          </a:prstGeom>
          <a:noFill/>
          <a:ln>
            <a:noFill/>
          </a:ln>
          <a:effectLst>
            <a:outerShdw blurRad="57150" dist="19050" dir="5400000" algn="bl" rotWithShape="0">
              <a:srgbClr val="000000">
                <a:alpha val="0"/>
              </a:srgbClr>
            </a:outerShdw>
          </a:effectLst>
        </p:spPr>
      </p:pic>
      <p:pic>
        <p:nvPicPr>
          <p:cNvPr id="260" name="Google Shape;260;p8"/>
          <p:cNvPicPr preferRelativeResize="0"/>
          <p:nvPr/>
        </p:nvPicPr>
        <p:blipFill rotWithShape="1">
          <a:blip r:embed="rId7">
            <a:alphaModFix/>
          </a:blip>
          <a:srcRect/>
          <a:stretch/>
        </p:blipFill>
        <p:spPr>
          <a:xfrm>
            <a:off x="4985592" y="4324683"/>
            <a:ext cx="397462" cy="397462"/>
          </a:xfrm>
          <a:prstGeom prst="rect">
            <a:avLst/>
          </a:prstGeom>
          <a:noFill/>
          <a:ln>
            <a:noFill/>
          </a:ln>
          <a:effectLst>
            <a:outerShdw blurRad="57150" dist="19050" dir="5400000" algn="bl" rotWithShape="0">
              <a:srgbClr val="000000">
                <a:alpha val="0"/>
              </a:srgbClr>
            </a:outerShdw>
          </a:effectLst>
        </p:spPr>
      </p:pic>
      <p:pic>
        <p:nvPicPr>
          <p:cNvPr id="261" name="Google Shape;261;p8"/>
          <p:cNvPicPr preferRelativeResize="0"/>
          <p:nvPr/>
        </p:nvPicPr>
        <p:blipFill rotWithShape="1">
          <a:blip r:embed="rId8">
            <a:alphaModFix/>
          </a:blip>
          <a:srcRect l="-1961" r="3922" b="1961"/>
          <a:stretch>
            <a:fillRect/>
          </a:stretch>
        </p:blipFill>
        <p:spPr>
          <a:xfrm>
            <a:off x="8647597" y="4791821"/>
            <a:ext cx="555286" cy="555287"/>
          </a:xfrm>
          <a:prstGeom prst="rect">
            <a:avLst/>
          </a:prstGeom>
          <a:noFill/>
          <a:ln>
            <a:noFill/>
          </a:ln>
          <a:effectLst>
            <a:outerShdw blurRad="57150" dist="19050" dir="5400000" algn="bl" rotWithShape="0">
              <a:srgbClr val="000000">
                <a:alpha val="0"/>
              </a:srgbClr>
            </a:outerShdw>
          </a:effectLst>
        </p:spPr>
      </p:pic>
      <p:pic>
        <p:nvPicPr>
          <p:cNvPr id="262" name="Google Shape;262;p8"/>
          <p:cNvPicPr preferRelativeResize="0"/>
          <p:nvPr/>
        </p:nvPicPr>
        <p:blipFill rotWithShape="1">
          <a:blip r:embed="rId9">
            <a:alphaModFix/>
          </a:blip>
          <a:srcRect/>
          <a:stretch/>
        </p:blipFill>
        <p:spPr>
          <a:xfrm>
            <a:off x="5024645" y="4916842"/>
            <a:ext cx="319356" cy="319356"/>
          </a:xfrm>
          <a:prstGeom prst="rect">
            <a:avLst/>
          </a:prstGeom>
          <a:noFill/>
          <a:ln>
            <a:noFill/>
          </a:ln>
          <a:effectLst>
            <a:outerShdw blurRad="57150" dist="19050" dir="5400000" algn="bl" rotWithShape="0">
              <a:srgbClr val="000000">
                <a:alpha val="0"/>
              </a:srgbClr>
            </a:outerShdw>
          </a:effectLst>
        </p:spPr>
      </p:pic>
      <p:pic>
        <p:nvPicPr>
          <p:cNvPr id="263" name="Google Shape;263;p8"/>
          <p:cNvPicPr preferRelativeResize="0"/>
          <p:nvPr/>
        </p:nvPicPr>
        <p:blipFill rotWithShape="1">
          <a:blip r:embed="rId7">
            <a:alphaModFix/>
          </a:blip>
          <a:srcRect/>
          <a:stretch/>
        </p:blipFill>
        <p:spPr>
          <a:xfrm>
            <a:off x="8647773" y="4309874"/>
            <a:ext cx="408574" cy="408574"/>
          </a:xfrm>
          <a:prstGeom prst="rect">
            <a:avLst/>
          </a:prstGeom>
          <a:noFill/>
          <a:ln>
            <a:noFill/>
          </a:ln>
          <a:effectLst>
            <a:outerShdw blurRad="57150" dist="19050" dir="5400000" algn="bl" rotWithShape="0">
              <a:srgbClr val="000000">
                <a:alpha val="0"/>
              </a:srgbClr>
            </a:outerShdw>
          </a:effectLst>
        </p:spPr>
      </p:pic>
      <p:pic>
        <p:nvPicPr>
          <p:cNvPr id="264" name="Google Shape;264;p8"/>
          <p:cNvPicPr preferRelativeResize="0"/>
          <p:nvPr/>
        </p:nvPicPr>
        <p:blipFill rotWithShape="1">
          <a:blip r:embed="rId5">
            <a:alphaModFix/>
          </a:blip>
          <a:srcRect/>
          <a:stretch/>
        </p:blipFill>
        <p:spPr>
          <a:xfrm>
            <a:off x="8647597" y="3704368"/>
            <a:ext cx="397462" cy="397462"/>
          </a:xfrm>
          <a:prstGeom prst="rect">
            <a:avLst/>
          </a:prstGeom>
          <a:noFill/>
          <a:ln>
            <a:noFill/>
          </a:ln>
          <a:effectLst>
            <a:outerShdw blurRad="57150" dist="19050" dir="5400000" algn="bl" rotWithShape="0">
              <a:srgbClr val="000000">
                <a:alpha val="0"/>
              </a:srgbClr>
            </a:outerShdw>
          </a:effectLst>
        </p:spPr>
      </p:pic>
      <p:sp>
        <p:nvSpPr>
          <p:cNvPr id="265" name="Google Shape;265;p8"/>
          <p:cNvSpPr txBox="1"/>
          <p:nvPr/>
        </p:nvSpPr>
        <p:spPr>
          <a:xfrm>
            <a:off x="1756284" y="3747303"/>
            <a:ext cx="1349270"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a:solidFill>
                  <a:srgbClr val="000000"/>
                </a:solidFill>
                <a:latin typeface="Arial"/>
                <a:ea typeface="Arial"/>
                <a:cs typeface="Arial"/>
                <a:sym typeface="Arial"/>
              </a:rPr>
              <a:t>Líder</a:t>
            </a:r>
            <a:endParaRPr sz="1600" b="0">
              <a:solidFill>
                <a:srgbClr val="000000"/>
              </a:solidFill>
              <a:latin typeface="Calibri"/>
              <a:ea typeface="Calibri"/>
              <a:cs typeface="Calibri"/>
              <a:sym typeface="Calibri"/>
            </a:endParaRPr>
          </a:p>
        </p:txBody>
      </p:sp>
      <p:sp>
        <p:nvSpPr>
          <p:cNvPr id="266" name="Google Shape;266;p8"/>
          <p:cNvSpPr txBox="1"/>
          <p:nvPr/>
        </p:nvSpPr>
        <p:spPr>
          <a:xfrm>
            <a:off x="1757485" y="4311257"/>
            <a:ext cx="2349987"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a:buSzPts val="1600"/>
            </a:pPr>
            <a:r>
              <a:rPr lang="es-CL" sz="1600" b="0" i="0" u="none" strike="noStrike" err="1">
                <a:solidFill>
                  <a:srgbClr val="000000"/>
                </a:solidFill>
                <a:latin typeface="Arial"/>
                <a:ea typeface="Arial"/>
                <a:cs typeface="Arial"/>
                <a:sym typeface="Arial"/>
              </a:rPr>
              <a:t>Backend</a:t>
            </a:r>
            <a:r>
              <a:rPr lang="es-CL" sz="1600" b="0" i="0" u="none" strike="noStrike">
                <a:solidFill>
                  <a:srgbClr val="000000"/>
                </a:solidFill>
                <a:latin typeface="Arial"/>
                <a:ea typeface="Arial"/>
                <a:cs typeface="Arial"/>
                <a:sym typeface="Arial"/>
              </a:rPr>
              <a:t>, </a:t>
            </a:r>
            <a:r>
              <a:rPr lang="es-CL" sz="1600" err="1"/>
              <a:t>Frontend</a:t>
            </a:r>
            <a:endParaRPr lang="es-CL" sz="1600" err="1">
              <a:solidFill>
                <a:srgbClr val="000000"/>
              </a:solidFill>
              <a:ea typeface="Calibri"/>
            </a:endParaRPr>
          </a:p>
        </p:txBody>
      </p:sp>
      <p:sp>
        <p:nvSpPr>
          <p:cNvPr id="267" name="Google Shape;267;p8"/>
          <p:cNvSpPr txBox="1"/>
          <p:nvPr/>
        </p:nvSpPr>
        <p:spPr>
          <a:xfrm>
            <a:off x="1718109" y="4927090"/>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a:ea typeface="Calibri"/>
              </a:rPr>
              <a:t>Documentación</a:t>
            </a:r>
            <a:endParaRPr sz="1600">
              <a:solidFill>
                <a:srgbClr val="000000"/>
              </a:solidFill>
              <a:latin typeface="Calibri"/>
              <a:ea typeface="Calibri"/>
              <a:cs typeface="Calibri"/>
              <a:sym typeface="Calibri"/>
            </a:endParaRPr>
          </a:p>
        </p:txBody>
      </p:sp>
      <p:sp>
        <p:nvSpPr>
          <p:cNvPr id="268" name="Google Shape;268;p8"/>
          <p:cNvSpPr txBox="1"/>
          <p:nvPr/>
        </p:nvSpPr>
        <p:spPr>
          <a:xfrm>
            <a:off x="1735073" y="5512276"/>
            <a:ext cx="2349987"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a:solidFill>
                  <a:srgbClr val="000000"/>
                </a:solidFill>
                <a:latin typeface="Arial"/>
                <a:ea typeface="Arial"/>
                <a:cs typeface="Arial"/>
                <a:sym typeface="Arial"/>
              </a:rPr>
              <a:t>Control GitHub</a:t>
            </a:r>
            <a:endParaRPr sz="1600">
              <a:solidFill>
                <a:srgbClr val="000000"/>
              </a:solidFill>
              <a:latin typeface="Calibri"/>
              <a:ea typeface="Calibri"/>
              <a:cs typeface="Calibri"/>
              <a:sym typeface="Calibri"/>
            </a:endParaRPr>
          </a:p>
        </p:txBody>
      </p:sp>
      <p:sp>
        <p:nvSpPr>
          <p:cNvPr id="269" name="Google Shape;269;p8"/>
          <p:cNvSpPr txBox="1"/>
          <p:nvPr/>
        </p:nvSpPr>
        <p:spPr>
          <a:xfrm>
            <a:off x="5428274" y="4413722"/>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a:solidFill>
                  <a:srgbClr val="000000"/>
                </a:solidFill>
                <a:latin typeface="Arial"/>
                <a:ea typeface="Arial"/>
                <a:cs typeface="Arial"/>
                <a:sym typeface="Arial"/>
              </a:rPr>
              <a:t>Documentación</a:t>
            </a:r>
            <a:endParaRPr sz="1600">
              <a:solidFill>
                <a:srgbClr val="000000"/>
              </a:solidFill>
              <a:latin typeface="Calibri"/>
              <a:ea typeface="Calibri"/>
              <a:cs typeface="Calibri"/>
              <a:sym typeface="Calibri"/>
            </a:endParaRPr>
          </a:p>
        </p:txBody>
      </p:sp>
      <p:sp>
        <p:nvSpPr>
          <p:cNvPr id="270" name="Google Shape;270;p8"/>
          <p:cNvSpPr txBox="1"/>
          <p:nvPr/>
        </p:nvSpPr>
        <p:spPr>
          <a:xfrm>
            <a:off x="5450686" y="3780919"/>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err="1">
                <a:solidFill>
                  <a:srgbClr val="000000"/>
                </a:solidFill>
                <a:latin typeface="Arial"/>
                <a:ea typeface="Arial"/>
                <a:cs typeface="Arial"/>
                <a:sym typeface="Arial"/>
              </a:rPr>
              <a:t>Frontend</a:t>
            </a:r>
            <a:endParaRPr sz="1600" err="1">
              <a:solidFill>
                <a:srgbClr val="000000"/>
              </a:solidFill>
              <a:latin typeface="Calibri"/>
              <a:ea typeface="Calibri"/>
              <a:cs typeface="Calibri"/>
              <a:sym typeface="Calibri"/>
            </a:endParaRPr>
          </a:p>
        </p:txBody>
      </p:sp>
      <p:sp>
        <p:nvSpPr>
          <p:cNvPr id="271" name="Google Shape;271;p8"/>
          <p:cNvSpPr txBox="1"/>
          <p:nvPr/>
        </p:nvSpPr>
        <p:spPr>
          <a:xfrm>
            <a:off x="5439480" y="4905636"/>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err="1">
                <a:solidFill>
                  <a:srgbClr val="000000"/>
                </a:solidFill>
                <a:latin typeface="Arial"/>
                <a:ea typeface="Arial"/>
                <a:cs typeface="Arial"/>
                <a:sym typeface="Arial"/>
              </a:rPr>
              <a:t>Tracker</a:t>
            </a:r>
            <a:r>
              <a:rPr lang="es-CL" sz="1600" b="0" i="0" u="none" strike="noStrike">
                <a:solidFill>
                  <a:srgbClr val="000000"/>
                </a:solidFill>
                <a:latin typeface="Arial"/>
                <a:ea typeface="Arial"/>
                <a:cs typeface="Arial"/>
                <a:sym typeface="Arial"/>
              </a:rPr>
              <a:t> </a:t>
            </a:r>
            <a:r>
              <a:rPr lang="es-CL" sz="1600"/>
              <a:t>XP</a:t>
            </a:r>
            <a:endParaRPr sz="1600">
              <a:solidFill>
                <a:srgbClr val="000000"/>
              </a:solidFill>
              <a:latin typeface="Calibri"/>
              <a:ea typeface="Calibri"/>
              <a:cs typeface="Calibri"/>
              <a:sym typeface="Calibri"/>
            </a:endParaRPr>
          </a:p>
        </p:txBody>
      </p:sp>
      <p:sp>
        <p:nvSpPr>
          <p:cNvPr id="272" name="Google Shape;272;p8"/>
          <p:cNvSpPr txBox="1"/>
          <p:nvPr/>
        </p:nvSpPr>
        <p:spPr>
          <a:xfrm>
            <a:off x="9281224" y="4849701"/>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a:solidFill>
                  <a:srgbClr val="000000"/>
                </a:solidFill>
                <a:latin typeface="Arial"/>
                <a:ea typeface="Arial"/>
                <a:cs typeface="Arial"/>
                <a:sym typeface="Arial"/>
              </a:rPr>
              <a:t>Coach XP</a:t>
            </a:r>
            <a:endParaRPr sz="1600" b="0">
              <a:solidFill>
                <a:srgbClr val="000000"/>
              </a:solidFill>
              <a:latin typeface="Calibri"/>
              <a:ea typeface="Calibri"/>
              <a:cs typeface="Calibri"/>
              <a:sym typeface="Calibri"/>
            </a:endParaRPr>
          </a:p>
        </p:txBody>
      </p:sp>
      <p:sp>
        <p:nvSpPr>
          <p:cNvPr id="273" name="Google Shape;273;p8"/>
          <p:cNvSpPr txBox="1"/>
          <p:nvPr/>
        </p:nvSpPr>
        <p:spPr>
          <a:xfrm>
            <a:off x="9191578" y="4345729"/>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a:solidFill>
                  <a:srgbClr val="000000"/>
                </a:solidFill>
                <a:latin typeface="Arial"/>
                <a:ea typeface="Arial"/>
                <a:cs typeface="Arial"/>
                <a:sym typeface="Arial"/>
              </a:rPr>
              <a:t>Documentación</a:t>
            </a:r>
            <a:endParaRPr sz="1600">
              <a:solidFill>
                <a:srgbClr val="000000"/>
              </a:solidFill>
              <a:latin typeface="Calibri"/>
              <a:ea typeface="Calibri"/>
              <a:cs typeface="Calibri"/>
              <a:sym typeface="Calibri"/>
            </a:endParaRPr>
          </a:p>
        </p:txBody>
      </p:sp>
      <p:sp>
        <p:nvSpPr>
          <p:cNvPr id="274" name="Google Shape;274;p8"/>
          <p:cNvSpPr txBox="1"/>
          <p:nvPr/>
        </p:nvSpPr>
        <p:spPr>
          <a:xfrm>
            <a:off x="9191577" y="3787355"/>
            <a:ext cx="1976645" cy="338514"/>
          </a:xfrm>
          <a:prstGeom prst="rect">
            <a:avLst/>
          </a:prstGeom>
          <a:noFill/>
          <a:ln>
            <a:noFill/>
          </a:ln>
          <a:effectLst>
            <a:outerShdw blurRad="57150" dist="19050" dir="5400000" algn="bl" rotWithShape="0">
              <a:srgbClr val="000000">
                <a:alpha val="0"/>
              </a:srgbClr>
            </a:outerShdw>
          </a:effectLst>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CL" sz="1600" b="0" i="0" u="none" strike="noStrike" err="1">
                <a:solidFill>
                  <a:srgbClr val="000000"/>
                </a:solidFill>
                <a:latin typeface="Arial"/>
                <a:ea typeface="Arial"/>
                <a:cs typeface="Arial"/>
                <a:sym typeface="Arial"/>
              </a:rPr>
              <a:t>Frontend</a:t>
            </a:r>
            <a:endParaRPr sz="1600" err="1">
              <a:solidFill>
                <a:srgbClr val="000000"/>
              </a:solidFill>
              <a:latin typeface="Calibri"/>
              <a:ea typeface="Calibri"/>
              <a:cs typeface="Calibri"/>
              <a:sym typeface="Calibri"/>
            </a:endParaRPr>
          </a:p>
        </p:txBody>
      </p:sp>
      <p:pic>
        <p:nvPicPr>
          <p:cNvPr id="275" name="Google Shape;275;p8" title="perfil.png"/>
          <p:cNvPicPr preferRelativeResize="0"/>
          <p:nvPr/>
        </p:nvPicPr>
        <p:blipFill>
          <a:blip r:embed="rId10">
            <a:alphaModFix/>
          </a:blip>
          <a:stretch>
            <a:fillRect/>
          </a:stretch>
        </p:blipFill>
        <p:spPr>
          <a:xfrm>
            <a:off x="1931337" y="2009175"/>
            <a:ext cx="831000" cy="831000"/>
          </a:xfrm>
          <a:prstGeom prst="rect">
            <a:avLst/>
          </a:prstGeom>
          <a:noFill/>
          <a:ln>
            <a:noFill/>
          </a:ln>
          <a:effectLst>
            <a:outerShdw blurRad="57150" dist="19050" dir="5400000" algn="bl" rotWithShape="0">
              <a:srgbClr val="000000">
                <a:alpha val="0"/>
              </a:srgbClr>
            </a:outerShdw>
          </a:effectLst>
        </p:spPr>
      </p:pic>
      <p:pic>
        <p:nvPicPr>
          <p:cNvPr id="276" name="Google Shape;276;p8" title="perfil.png"/>
          <p:cNvPicPr preferRelativeResize="0"/>
          <p:nvPr/>
        </p:nvPicPr>
        <p:blipFill>
          <a:blip r:embed="rId10">
            <a:alphaModFix/>
          </a:blip>
          <a:stretch>
            <a:fillRect/>
          </a:stretch>
        </p:blipFill>
        <p:spPr>
          <a:xfrm>
            <a:off x="5680500" y="2009175"/>
            <a:ext cx="831000" cy="831000"/>
          </a:xfrm>
          <a:prstGeom prst="rect">
            <a:avLst/>
          </a:prstGeom>
          <a:noFill/>
          <a:ln>
            <a:noFill/>
          </a:ln>
          <a:effectLst>
            <a:outerShdw blurRad="57150" dist="19050" dir="5400000" algn="bl" rotWithShape="0">
              <a:srgbClr val="000000">
                <a:alpha val="0"/>
              </a:srgbClr>
            </a:outerShdw>
          </a:effectLst>
        </p:spPr>
      </p:pic>
      <p:pic>
        <p:nvPicPr>
          <p:cNvPr id="277" name="Google Shape;277;p8" title="perfil.png"/>
          <p:cNvPicPr preferRelativeResize="0"/>
          <p:nvPr/>
        </p:nvPicPr>
        <p:blipFill>
          <a:blip r:embed="rId10">
            <a:alphaModFix/>
          </a:blip>
          <a:stretch>
            <a:fillRect/>
          </a:stretch>
        </p:blipFill>
        <p:spPr>
          <a:xfrm>
            <a:off x="9429662" y="2013850"/>
            <a:ext cx="831000" cy="831000"/>
          </a:xfrm>
          <a:prstGeom prst="rect">
            <a:avLst/>
          </a:prstGeom>
          <a:noFill/>
          <a:ln>
            <a:noFill/>
          </a:ln>
          <a:effectLst>
            <a:outerShdw blurRad="57150" dist="19050" dir="5400000" algn="bl" rotWithShape="0">
              <a:srgbClr val="000000">
                <a:alpha val="0"/>
              </a:srgbClr>
            </a:outerShdw>
          </a:effec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9"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283" name="Google Shape;283;p9"/>
          <p:cNvSpPr txBox="1"/>
          <p:nvPr/>
        </p:nvSpPr>
        <p:spPr>
          <a:xfrm>
            <a:off x="0" y="741851"/>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Cronograma del proyecto</a:t>
            </a:r>
            <a:endParaRPr sz="1800" b="1">
              <a:solidFill>
                <a:schemeClr val="dk1"/>
              </a:solidFill>
              <a:latin typeface="Calibri"/>
              <a:ea typeface="Calibri"/>
              <a:cs typeface="Calibri"/>
              <a:sym typeface="Calibri"/>
            </a:endParaRPr>
          </a:p>
        </p:txBody>
      </p:sp>
      <p:sp>
        <p:nvSpPr>
          <p:cNvPr id="284" name="Google Shape;284;p9"/>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cxnSp>
        <p:nvCxnSpPr>
          <p:cNvPr id="285" name="Google Shape;285;p9"/>
          <p:cNvCxnSpPr/>
          <p:nvPr/>
        </p:nvCxnSpPr>
        <p:spPr>
          <a:xfrm rot="10800000" flipH="1">
            <a:off x="499150" y="3809046"/>
            <a:ext cx="11414400" cy="16500"/>
          </a:xfrm>
          <a:prstGeom prst="straightConnector1">
            <a:avLst/>
          </a:prstGeom>
          <a:noFill/>
          <a:ln w="53375" cap="flat" cmpd="sng">
            <a:solidFill>
              <a:srgbClr val="D0CECE"/>
            </a:solidFill>
            <a:prstDash val="solid"/>
            <a:miter lim="800000"/>
            <a:headEnd type="none" w="sm" len="sm"/>
            <a:tailEnd type="none" w="sm" len="sm"/>
          </a:ln>
          <a:effectLst>
            <a:outerShdw blurRad="57150" dist="19050" dir="5400000" algn="bl" rotWithShape="0">
              <a:srgbClr val="000000">
                <a:alpha val="30000"/>
              </a:srgbClr>
            </a:outerShdw>
          </a:effectLst>
        </p:spPr>
      </p:cxnSp>
      <p:sp>
        <p:nvSpPr>
          <p:cNvPr id="286" name="Google Shape;286;p9"/>
          <p:cNvSpPr/>
          <p:nvPr/>
        </p:nvSpPr>
        <p:spPr>
          <a:xfrm>
            <a:off x="7811198" y="3620041"/>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287" name="Google Shape;287;p9"/>
          <p:cNvSpPr/>
          <p:nvPr/>
        </p:nvSpPr>
        <p:spPr>
          <a:xfrm>
            <a:off x="5991685" y="3610594"/>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288" name="Google Shape;288;p9"/>
          <p:cNvSpPr/>
          <p:nvPr/>
        </p:nvSpPr>
        <p:spPr>
          <a:xfrm>
            <a:off x="4525848" y="3623979"/>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289" name="Google Shape;289;p9"/>
          <p:cNvSpPr/>
          <p:nvPr/>
        </p:nvSpPr>
        <p:spPr>
          <a:xfrm>
            <a:off x="2942631" y="3633737"/>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290" name="Google Shape;290;p9"/>
          <p:cNvSpPr/>
          <p:nvPr/>
        </p:nvSpPr>
        <p:spPr>
          <a:xfrm>
            <a:off x="1186790" y="3632843"/>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291" name="Google Shape;291;p9"/>
          <p:cNvSpPr txBox="1"/>
          <p:nvPr/>
        </p:nvSpPr>
        <p:spPr>
          <a:xfrm>
            <a:off x="507225" y="4630335"/>
            <a:ext cx="2200500" cy="16959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94874"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Planificación</a:t>
            </a:r>
            <a:r>
              <a:rPr lang="es-CL" sz="1494" b="0" i="0" u="none" strike="noStrike">
                <a:solidFill>
                  <a:srgbClr val="000000"/>
                </a:solidFill>
                <a:latin typeface="Arial"/>
                <a:ea typeface="Arial"/>
                <a:cs typeface="Arial"/>
                <a:sym typeface="Arial"/>
              </a:rPr>
              <a:t>.</a:t>
            </a:r>
            <a:endParaRPr sz="1307"/>
          </a:p>
          <a:p>
            <a:pPr marL="0" marR="0" lvl="0" indent="-94874"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Levantamiento de requerimientos.</a:t>
            </a:r>
            <a:endParaRPr sz="1494" b="0" i="0" u="none" strike="noStrike">
              <a:solidFill>
                <a:srgbClr val="000000"/>
              </a:solidFill>
              <a:latin typeface="Arial"/>
              <a:ea typeface="Arial"/>
              <a:cs typeface="Arial"/>
              <a:sym typeface="Arial"/>
            </a:endParaRPr>
          </a:p>
          <a:p>
            <a:pPr marL="0" marR="0" lvl="0" indent="-94874" algn="l" rtl="0">
              <a:spcBef>
                <a:spcPts val="0"/>
              </a:spcBef>
              <a:spcAft>
                <a:spcPts val="0"/>
              </a:spcAft>
              <a:buClr>
                <a:srgbClr val="000000"/>
              </a:buClr>
              <a:buSzPts val="1494"/>
              <a:buFont typeface="Arial"/>
              <a:buChar char="•"/>
            </a:pPr>
            <a:r>
              <a:rPr lang="es-CL" sz="1494" b="0" i="0" u="none" strike="noStrike">
                <a:solidFill>
                  <a:srgbClr val="000000"/>
                </a:solidFill>
                <a:latin typeface="Arial"/>
                <a:ea typeface="Arial"/>
                <a:cs typeface="Arial"/>
                <a:sym typeface="Arial"/>
              </a:rPr>
              <a:t>Investigación</a:t>
            </a:r>
            <a:r>
              <a:rPr lang="es-CL" sz="1494">
                <a:solidFill>
                  <a:srgbClr val="000000"/>
                </a:solidFill>
                <a:latin typeface="Arial"/>
                <a:ea typeface="Arial"/>
                <a:cs typeface="Arial"/>
                <a:sym typeface="Arial"/>
              </a:rPr>
              <a:t> sobre metodología XP</a:t>
            </a:r>
            <a:r>
              <a:rPr lang="es-CL" sz="1494" b="0" i="0" u="none" strike="noStrike">
                <a:solidFill>
                  <a:srgbClr val="000000"/>
                </a:solidFill>
                <a:latin typeface="Arial"/>
                <a:ea typeface="Arial"/>
                <a:cs typeface="Arial"/>
                <a:sym typeface="Arial"/>
              </a:rPr>
              <a:t>.</a:t>
            </a:r>
            <a:endParaRPr sz="1307"/>
          </a:p>
          <a:p>
            <a:pPr marL="0" marR="0" lvl="0" indent="-94874"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Inicio de documentación.</a:t>
            </a:r>
            <a:endParaRPr sz="1680">
              <a:solidFill>
                <a:srgbClr val="000000"/>
              </a:solidFill>
              <a:latin typeface="Calibri"/>
              <a:ea typeface="Calibri"/>
              <a:cs typeface="Calibri"/>
              <a:sym typeface="Calibri"/>
            </a:endParaRPr>
          </a:p>
        </p:txBody>
      </p:sp>
      <p:sp>
        <p:nvSpPr>
          <p:cNvPr id="292" name="Google Shape;292;p9"/>
          <p:cNvSpPr txBox="1"/>
          <p:nvPr/>
        </p:nvSpPr>
        <p:spPr>
          <a:xfrm>
            <a:off x="500448" y="4026738"/>
            <a:ext cx="17565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ctr" rtl="0">
              <a:spcBef>
                <a:spcPts val="0"/>
              </a:spcBef>
              <a:spcAft>
                <a:spcPts val="0"/>
              </a:spcAft>
              <a:buNone/>
            </a:pPr>
            <a:r>
              <a:rPr lang="es-CL" sz="1680" b="1">
                <a:solidFill>
                  <a:srgbClr val="000000"/>
                </a:solidFill>
                <a:latin typeface="Arial"/>
                <a:ea typeface="Arial"/>
                <a:cs typeface="Arial"/>
                <a:sym typeface="Arial"/>
              </a:rPr>
              <a:t>Hito 1</a:t>
            </a:r>
            <a:endParaRPr sz="1680" b="1">
              <a:solidFill>
                <a:srgbClr val="000000"/>
              </a:solidFill>
              <a:latin typeface="Arial"/>
              <a:ea typeface="Arial"/>
              <a:cs typeface="Arial"/>
              <a:sym typeface="Arial"/>
            </a:endParaRPr>
          </a:p>
          <a:p>
            <a:pPr marL="0" marR="0" lvl="0" indent="0" algn="ctr" rtl="0">
              <a:spcBef>
                <a:spcPts val="0"/>
              </a:spcBef>
              <a:spcAft>
                <a:spcPts val="0"/>
              </a:spcAft>
              <a:buNone/>
            </a:pPr>
            <a:r>
              <a:rPr lang="es-CL" sz="1680" u="sng"/>
              <a:t>3 semanas</a:t>
            </a:r>
            <a:endParaRPr sz="1680" u="sng">
              <a:solidFill>
                <a:srgbClr val="000000"/>
              </a:solidFill>
              <a:latin typeface="Calibri"/>
              <a:ea typeface="Calibri"/>
              <a:cs typeface="Calibri"/>
              <a:sym typeface="Calibri"/>
            </a:endParaRPr>
          </a:p>
        </p:txBody>
      </p:sp>
      <p:sp>
        <p:nvSpPr>
          <p:cNvPr id="293" name="Google Shape;293;p9"/>
          <p:cNvSpPr txBox="1"/>
          <p:nvPr/>
        </p:nvSpPr>
        <p:spPr>
          <a:xfrm>
            <a:off x="2492740" y="2065598"/>
            <a:ext cx="13548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ctr" rtl="0">
              <a:spcBef>
                <a:spcPts val="0"/>
              </a:spcBef>
              <a:spcAft>
                <a:spcPts val="0"/>
              </a:spcAft>
              <a:buNone/>
            </a:pPr>
            <a:r>
              <a:rPr lang="es-CL" sz="1680" b="1">
                <a:solidFill>
                  <a:srgbClr val="000000"/>
                </a:solidFill>
                <a:latin typeface="Arial"/>
                <a:ea typeface="Arial"/>
                <a:cs typeface="Arial"/>
                <a:sym typeface="Arial"/>
              </a:rPr>
              <a:t>Hito 2</a:t>
            </a:r>
            <a:endParaRPr sz="1680" b="1">
              <a:solidFill>
                <a:srgbClr val="000000"/>
              </a:solidFill>
              <a:latin typeface="Arial"/>
              <a:ea typeface="Arial"/>
              <a:cs typeface="Arial"/>
              <a:sym typeface="Arial"/>
            </a:endParaRPr>
          </a:p>
          <a:p>
            <a:pPr marL="0" marR="0" lvl="0" indent="0" algn="just" rtl="0">
              <a:spcBef>
                <a:spcPts val="0"/>
              </a:spcBef>
              <a:spcAft>
                <a:spcPts val="0"/>
              </a:spcAft>
              <a:buNone/>
            </a:pPr>
            <a:r>
              <a:rPr lang="es-CL" sz="1680" u="sng"/>
              <a:t>3 semanas</a:t>
            </a:r>
            <a:endParaRPr sz="1680" u="sng"/>
          </a:p>
        </p:txBody>
      </p:sp>
      <p:sp>
        <p:nvSpPr>
          <p:cNvPr id="294" name="Google Shape;294;p9"/>
          <p:cNvSpPr txBox="1"/>
          <p:nvPr/>
        </p:nvSpPr>
        <p:spPr>
          <a:xfrm>
            <a:off x="2555792" y="2573925"/>
            <a:ext cx="1473000" cy="10062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94874" algn="l" rtl="0">
              <a:spcBef>
                <a:spcPts val="0"/>
              </a:spcBef>
              <a:spcAft>
                <a:spcPts val="0"/>
              </a:spcAft>
              <a:buClr>
                <a:srgbClr val="000000"/>
              </a:buClr>
              <a:buSzPts val="1494"/>
              <a:buFont typeface="Arial"/>
              <a:buChar char="•"/>
            </a:pPr>
            <a:r>
              <a:rPr lang="es-CL" sz="1494" b="0" i="0" u="none" strike="noStrike">
                <a:solidFill>
                  <a:srgbClr val="000000"/>
                </a:solidFill>
                <a:latin typeface="Arial"/>
                <a:ea typeface="Arial"/>
                <a:cs typeface="Arial"/>
                <a:sym typeface="Arial"/>
              </a:rPr>
              <a:t>Wireframes.</a:t>
            </a:r>
            <a:endParaRPr sz="1307"/>
          </a:p>
          <a:p>
            <a:pPr marL="0" marR="0" lvl="0" indent="-94874" algn="l" rtl="0">
              <a:spcBef>
                <a:spcPts val="0"/>
              </a:spcBef>
              <a:spcAft>
                <a:spcPts val="0"/>
              </a:spcAft>
              <a:buClr>
                <a:srgbClr val="000000"/>
              </a:buClr>
              <a:buSzPts val="1494"/>
              <a:buFont typeface="Arial"/>
              <a:buChar char="•"/>
            </a:pPr>
            <a:r>
              <a:rPr lang="es-CL" sz="1494" b="0" i="0" u="none" strike="noStrike">
                <a:solidFill>
                  <a:srgbClr val="000000"/>
                </a:solidFill>
                <a:latin typeface="Arial"/>
                <a:ea typeface="Arial"/>
                <a:cs typeface="Arial"/>
                <a:sym typeface="Arial"/>
              </a:rPr>
              <a:t>Mockups.</a:t>
            </a:r>
            <a:endParaRPr sz="1307"/>
          </a:p>
          <a:p>
            <a:pPr marL="0" marR="0" lvl="0" indent="-94874" algn="l" rtl="0">
              <a:spcBef>
                <a:spcPts val="0"/>
              </a:spcBef>
              <a:spcAft>
                <a:spcPts val="0"/>
              </a:spcAft>
              <a:buClr>
                <a:srgbClr val="000000"/>
              </a:buClr>
              <a:buSzPts val="1494"/>
              <a:buFont typeface="Arial"/>
              <a:buChar char="•"/>
            </a:pPr>
            <a:r>
              <a:rPr lang="es-CL" sz="1494" b="0" i="0" u="none" strike="noStrike">
                <a:solidFill>
                  <a:srgbClr val="000000"/>
                </a:solidFill>
                <a:latin typeface="Arial"/>
                <a:ea typeface="Arial"/>
                <a:cs typeface="Arial"/>
                <a:sym typeface="Arial"/>
              </a:rPr>
              <a:t>Modelo ER.</a:t>
            </a:r>
            <a:endParaRPr sz="1494" b="0" i="0" u="none" strike="noStrike">
              <a:solidFill>
                <a:srgbClr val="000000"/>
              </a:solidFill>
              <a:latin typeface="Arial"/>
              <a:ea typeface="Arial"/>
              <a:cs typeface="Arial"/>
              <a:sym typeface="Arial"/>
            </a:endParaRPr>
          </a:p>
          <a:p>
            <a:pPr marL="0" marR="0" lvl="0" indent="-94874" algn="l" rtl="0">
              <a:spcBef>
                <a:spcPts val="0"/>
              </a:spcBef>
              <a:spcAft>
                <a:spcPts val="0"/>
              </a:spcAft>
              <a:buSzPts val="1494"/>
              <a:buChar char="•"/>
            </a:pPr>
            <a:r>
              <a:rPr lang="es-CL" sz="1494"/>
              <a:t>Tarjetas CRC</a:t>
            </a:r>
            <a:endParaRPr sz="1680">
              <a:solidFill>
                <a:srgbClr val="000000"/>
              </a:solidFill>
              <a:latin typeface="Calibri"/>
              <a:ea typeface="Calibri"/>
              <a:cs typeface="Calibri"/>
              <a:sym typeface="Calibri"/>
            </a:endParaRPr>
          </a:p>
        </p:txBody>
      </p:sp>
      <p:sp>
        <p:nvSpPr>
          <p:cNvPr id="295" name="Google Shape;295;p9"/>
          <p:cNvSpPr txBox="1"/>
          <p:nvPr/>
        </p:nvSpPr>
        <p:spPr>
          <a:xfrm>
            <a:off x="4043795" y="4065694"/>
            <a:ext cx="13548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ctr" rtl="0">
              <a:spcBef>
                <a:spcPts val="0"/>
              </a:spcBef>
              <a:spcAft>
                <a:spcPts val="0"/>
              </a:spcAft>
              <a:buNone/>
            </a:pPr>
            <a:r>
              <a:rPr lang="es-CL" sz="1680" b="1">
                <a:solidFill>
                  <a:srgbClr val="000000"/>
                </a:solidFill>
                <a:latin typeface="Arial"/>
                <a:ea typeface="Arial"/>
                <a:cs typeface="Arial"/>
                <a:sym typeface="Arial"/>
              </a:rPr>
              <a:t>Hito </a:t>
            </a:r>
            <a:r>
              <a:rPr lang="es-CL" sz="1680" b="1"/>
              <a:t>3</a:t>
            </a:r>
            <a:endParaRPr sz="1680" b="1"/>
          </a:p>
          <a:p>
            <a:pPr marL="0" marR="0" lvl="0" indent="0" algn="ctr" rtl="0">
              <a:spcBef>
                <a:spcPts val="0"/>
              </a:spcBef>
              <a:spcAft>
                <a:spcPts val="0"/>
              </a:spcAft>
              <a:buNone/>
            </a:pPr>
            <a:r>
              <a:rPr lang="es-CL" sz="1680" u="sng"/>
              <a:t>2 semanas</a:t>
            </a:r>
            <a:endParaRPr sz="1680" u="sng"/>
          </a:p>
        </p:txBody>
      </p:sp>
      <p:sp>
        <p:nvSpPr>
          <p:cNvPr id="296" name="Google Shape;296;p9"/>
          <p:cNvSpPr txBox="1"/>
          <p:nvPr/>
        </p:nvSpPr>
        <p:spPr>
          <a:xfrm>
            <a:off x="3772991" y="4669311"/>
            <a:ext cx="1896300" cy="14661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266835" marR="0" lvl="0" indent="-266835"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Creación de base de datos y backend.</a:t>
            </a:r>
            <a:endParaRPr sz="1494">
              <a:solidFill>
                <a:srgbClr val="000000"/>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Calibri"/>
              <a:buChar char="-"/>
            </a:pPr>
            <a:r>
              <a:rPr lang="es-CL" sz="1494">
                <a:solidFill>
                  <a:srgbClr val="000000"/>
                </a:solidFill>
                <a:latin typeface="Arial"/>
                <a:ea typeface="Arial"/>
                <a:cs typeface="Arial"/>
                <a:sym typeface="Arial"/>
              </a:rPr>
              <a:t>Desarrollo página de inicio.</a:t>
            </a:r>
            <a:endParaRPr sz="1494">
              <a:solidFill>
                <a:srgbClr val="000000"/>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Calibri"/>
              <a:buChar char="-"/>
            </a:pPr>
            <a:r>
              <a:rPr lang="es-CL" sz="1494">
                <a:solidFill>
                  <a:srgbClr val="000000"/>
                </a:solidFill>
                <a:latin typeface="Arial"/>
                <a:ea typeface="Arial"/>
                <a:cs typeface="Arial"/>
                <a:sym typeface="Arial"/>
              </a:rPr>
              <a:t>Documentación</a:t>
            </a:r>
            <a:endParaRPr sz="1680">
              <a:solidFill>
                <a:srgbClr val="000000"/>
              </a:solidFill>
              <a:latin typeface="Calibri"/>
              <a:ea typeface="Calibri"/>
              <a:cs typeface="Calibri"/>
              <a:sym typeface="Calibri"/>
            </a:endParaRPr>
          </a:p>
        </p:txBody>
      </p:sp>
      <p:sp>
        <p:nvSpPr>
          <p:cNvPr id="297" name="Google Shape;297;p9"/>
          <p:cNvSpPr txBox="1"/>
          <p:nvPr/>
        </p:nvSpPr>
        <p:spPr>
          <a:xfrm>
            <a:off x="5508881" y="1965527"/>
            <a:ext cx="2335200" cy="16959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l" rtl="0">
              <a:spcBef>
                <a:spcPts val="0"/>
              </a:spcBef>
              <a:spcAft>
                <a:spcPts val="0"/>
              </a:spcAft>
              <a:buNone/>
            </a:pPr>
            <a:r>
              <a:rPr lang="es-CL" sz="1494">
                <a:solidFill>
                  <a:srgbClr val="000000"/>
                </a:solidFill>
                <a:latin typeface="Arial"/>
                <a:ea typeface="Arial"/>
                <a:cs typeface="Arial"/>
                <a:sym typeface="Arial"/>
              </a:rPr>
              <a:t>Desarrollo de módulos iniciales:</a:t>
            </a:r>
            <a:endParaRPr sz="1494">
              <a:solidFill>
                <a:srgbClr val="000000"/>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Calibri"/>
              <a:buChar char="-"/>
            </a:pPr>
            <a:r>
              <a:rPr lang="es-CL" sz="1494">
                <a:solidFill>
                  <a:srgbClr val="000000"/>
                </a:solidFill>
                <a:latin typeface="Arial"/>
                <a:ea typeface="Arial"/>
                <a:cs typeface="Arial"/>
                <a:sym typeface="Arial"/>
              </a:rPr>
              <a:t>Login</a:t>
            </a:r>
            <a:endParaRPr sz="1494">
              <a:solidFill>
                <a:srgbClr val="000000"/>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Calibri"/>
              <a:buChar char="-"/>
            </a:pPr>
            <a:r>
              <a:rPr lang="es-CL" sz="1494">
                <a:solidFill>
                  <a:srgbClr val="000000"/>
                </a:solidFill>
                <a:latin typeface="Arial"/>
                <a:ea typeface="Arial"/>
                <a:cs typeface="Arial"/>
                <a:sym typeface="Arial"/>
              </a:rPr>
              <a:t>Acceder y editar ficha can</a:t>
            </a:r>
            <a:endParaRPr sz="1494">
              <a:solidFill>
                <a:srgbClr val="000000"/>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Calibri"/>
              <a:buChar char="-"/>
            </a:pPr>
            <a:r>
              <a:rPr lang="es-CL" sz="1494">
                <a:solidFill>
                  <a:srgbClr val="000000"/>
                </a:solidFill>
                <a:latin typeface="Arial"/>
                <a:ea typeface="Arial"/>
                <a:cs typeface="Arial"/>
                <a:sym typeface="Arial"/>
              </a:rPr>
              <a:t>Registrar sesión de entrenamiento.</a:t>
            </a:r>
            <a:endParaRPr sz="1680">
              <a:solidFill>
                <a:srgbClr val="000000"/>
              </a:solidFill>
              <a:latin typeface="Calibri"/>
              <a:ea typeface="Calibri"/>
              <a:cs typeface="Calibri"/>
              <a:sym typeface="Calibri"/>
            </a:endParaRPr>
          </a:p>
        </p:txBody>
      </p:sp>
      <p:sp>
        <p:nvSpPr>
          <p:cNvPr id="298" name="Google Shape;298;p9"/>
          <p:cNvSpPr txBox="1"/>
          <p:nvPr/>
        </p:nvSpPr>
        <p:spPr>
          <a:xfrm>
            <a:off x="5878274" y="1461989"/>
            <a:ext cx="12903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just" rtl="0">
              <a:spcBef>
                <a:spcPts val="0"/>
              </a:spcBef>
              <a:spcAft>
                <a:spcPts val="0"/>
              </a:spcAft>
              <a:buNone/>
            </a:pPr>
            <a:r>
              <a:rPr lang="es-CL" sz="1680" b="1">
                <a:solidFill>
                  <a:srgbClr val="000000"/>
                </a:solidFill>
                <a:latin typeface="Arial"/>
                <a:ea typeface="Arial"/>
                <a:cs typeface="Arial"/>
                <a:sym typeface="Arial"/>
              </a:rPr>
              <a:t>Iteración </a:t>
            </a:r>
            <a:r>
              <a:rPr lang="es-CL" sz="1680" b="1"/>
              <a:t>1</a:t>
            </a:r>
            <a:endParaRPr sz="1680" b="1"/>
          </a:p>
          <a:p>
            <a:pPr marL="0" marR="0" lvl="0" indent="0" algn="just" rtl="0">
              <a:spcBef>
                <a:spcPts val="0"/>
              </a:spcBef>
              <a:spcAft>
                <a:spcPts val="0"/>
              </a:spcAft>
              <a:buNone/>
            </a:pPr>
            <a:r>
              <a:rPr lang="es-CL" sz="1680" u="sng"/>
              <a:t>2 semanas</a:t>
            </a:r>
            <a:endParaRPr sz="1680" u="sng"/>
          </a:p>
        </p:txBody>
      </p:sp>
      <p:sp>
        <p:nvSpPr>
          <p:cNvPr id="299" name="Google Shape;299;p9"/>
          <p:cNvSpPr txBox="1"/>
          <p:nvPr/>
        </p:nvSpPr>
        <p:spPr>
          <a:xfrm>
            <a:off x="7480350" y="4045813"/>
            <a:ext cx="1387800" cy="11211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just" rtl="0">
              <a:spcBef>
                <a:spcPts val="0"/>
              </a:spcBef>
              <a:spcAft>
                <a:spcPts val="0"/>
              </a:spcAft>
              <a:buNone/>
            </a:pPr>
            <a:r>
              <a:rPr lang="es-CL" sz="1680" b="1">
                <a:solidFill>
                  <a:srgbClr val="000000"/>
                </a:solidFill>
                <a:latin typeface="Arial"/>
                <a:ea typeface="Arial"/>
                <a:cs typeface="Arial"/>
                <a:sym typeface="Arial"/>
              </a:rPr>
              <a:t>Iteración 2</a:t>
            </a:r>
            <a:endParaRPr sz="1680" b="1">
              <a:solidFill>
                <a:srgbClr val="000000"/>
              </a:solidFill>
              <a:latin typeface="Arial"/>
              <a:ea typeface="Arial"/>
              <a:cs typeface="Arial"/>
              <a:sym typeface="Arial"/>
            </a:endParaRPr>
          </a:p>
          <a:p>
            <a:pPr marL="0" marR="0" lvl="0" indent="0" algn="just" rtl="0">
              <a:spcBef>
                <a:spcPts val="0"/>
              </a:spcBef>
              <a:spcAft>
                <a:spcPts val="0"/>
              </a:spcAft>
              <a:buNone/>
            </a:pPr>
            <a:r>
              <a:rPr lang="es-CL" sz="1680" u="sng"/>
              <a:t>2 semanas</a:t>
            </a:r>
            <a:endParaRPr sz="1680" u="sng"/>
          </a:p>
          <a:p>
            <a:pPr marL="0" marR="0" lvl="0" indent="0" algn="l" rtl="0">
              <a:spcBef>
                <a:spcPts val="0"/>
              </a:spcBef>
              <a:spcAft>
                <a:spcPts val="0"/>
              </a:spcAft>
              <a:buClr>
                <a:srgbClr val="000000"/>
              </a:buClr>
              <a:buSzPts val="1681"/>
              <a:buFont typeface="Calibri"/>
              <a:buNone/>
            </a:pPr>
            <a:br>
              <a:rPr lang="es-CL" sz="1680">
                <a:solidFill>
                  <a:srgbClr val="000000"/>
                </a:solidFill>
                <a:latin typeface="Calibri"/>
                <a:ea typeface="Calibri"/>
                <a:cs typeface="Calibri"/>
                <a:sym typeface="Calibri"/>
              </a:rPr>
            </a:br>
            <a:endParaRPr sz="1680">
              <a:solidFill>
                <a:srgbClr val="000000"/>
              </a:solidFill>
              <a:latin typeface="Calibri"/>
              <a:ea typeface="Calibri"/>
              <a:cs typeface="Calibri"/>
              <a:sym typeface="Calibri"/>
            </a:endParaRPr>
          </a:p>
        </p:txBody>
      </p:sp>
      <p:sp>
        <p:nvSpPr>
          <p:cNvPr id="300" name="Google Shape;300;p9"/>
          <p:cNvSpPr txBox="1"/>
          <p:nvPr/>
        </p:nvSpPr>
        <p:spPr>
          <a:xfrm>
            <a:off x="7116857" y="4588546"/>
            <a:ext cx="2335200" cy="12360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l" rtl="0">
              <a:spcBef>
                <a:spcPts val="0"/>
              </a:spcBef>
              <a:spcAft>
                <a:spcPts val="0"/>
              </a:spcAft>
              <a:buNone/>
            </a:pPr>
            <a:r>
              <a:rPr lang="es-CL" sz="1494">
                <a:solidFill>
                  <a:srgbClr val="000000"/>
                </a:solidFill>
                <a:latin typeface="Arial"/>
                <a:ea typeface="Arial"/>
                <a:cs typeface="Arial"/>
                <a:sym typeface="Arial"/>
              </a:rPr>
              <a:t>Desarrollo de módulos avanzados:</a:t>
            </a:r>
            <a:endParaRPr sz="1494">
              <a:solidFill>
                <a:schemeClr val="dk1"/>
              </a:solidFill>
              <a:latin typeface="Arial"/>
              <a:ea typeface="Arial"/>
              <a:cs typeface="Arial"/>
              <a:sym typeface="Arial"/>
            </a:endParaRPr>
          </a:p>
          <a:p>
            <a:pPr marL="266835" marR="0" lvl="0" indent="-266835"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Consultar historial de entrenamientos.</a:t>
            </a:r>
            <a:endParaRPr sz="1307"/>
          </a:p>
          <a:p>
            <a:pPr marL="266835" marR="0" lvl="0" indent="-266835"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Estado del can.</a:t>
            </a:r>
            <a:endParaRPr sz="1680">
              <a:solidFill>
                <a:srgbClr val="000000"/>
              </a:solidFill>
              <a:latin typeface="Calibri"/>
              <a:ea typeface="Calibri"/>
              <a:cs typeface="Calibri"/>
              <a:sym typeface="Calibri"/>
            </a:endParaRPr>
          </a:p>
        </p:txBody>
      </p:sp>
      <p:sp>
        <p:nvSpPr>
          <p:cNvPr id="301" name="Google Shape;301;p9"/>
          <p:cNvSpPr/>
          <p:nvPr/>
        </p:nvSpPr>
        <p:spPr>
          <a:xfrm>
            <a:off x="9324147" y="3577078"/>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302" name="Google Shape;302;p9"/>
          <p:cNvSpPr txBox="1"/>
          <p:nvPr/>
        </p:nvSpPr>
        <p:spPr>
          <a:xfrm>
            <a:off x="8874296" y="2296893"/>
            <a:ext cx="12903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just" rtl="0">
              <a:spcBef>
                <a:spcPts val="0"/>
              </a:spcBef>
              <a:spcAft>
                <a:spcPts val="0"/>
              </a:spcAft>
              <a:buNone/>
            </a:pPr>
            <a:r>
              <a:rPr lang="es-CL" sz="1680" b="1">
                <a:solidFill>
                  <a:srgbClr val="000000"/>
                </a:solidFill>
                <a:latin typeface="Arial"/>
                <a:ea typeface="Arial"/>
                <a:cs typeface="Arial"/>
                <a:sym typeface="Arial"/>
              </a:rPr>
              <a:t>Iteración 3</a:t>
            </a:r>
            <a:endParaRPr sz="1680" b="1">
              <a:solidFill>
                <a:srgbClr val="000000"/>
              </a:solidFill>
              <a:latin typeface="Arial"/>
              <a:ea typeface="Arial"/>
              <a:cs typeface="Arial"/>
              <a:sym typeface="Arial"/>
            </a:endParaRPr>
          </a:p>
          <a:p>
            <a:pPr marL="0" marR="0" lvl="0" indent="0" algn="just" rtl="0">
              <a:spcBef>
                <a:spcPts val="0"/>
              </a:spcBef>
              <a:spcAft>
                <a:spcPts val="0"/>
              </a:spcAft>
              <a:buNone/>
            </a:pPr>
            <a:r>
              <a:rPr lang="es-CL" sz="1680" u="sng"/>
              <a:t>1 semana</a:t>
            </a:r>
            <a:endParaRPr sz="1680">
              <a:solidFill>
                <a:srgbClr val="000000"/>
              </a:solidFill>
              <a:latin typeface="Calibri"/>
              <a:ea typeface="Calibri"/>
              <a:cs typeface="Calibri"/>
              <a:sym typeface="Calibri"/>
            </a:endParaRPr>
          </a:p>
        </p:txBody>
      </p:sp>
      <p:sp>
        <p:nvSpPr>
          <p:cNvPr id="303" name="Google Shape;303;p9"/>
          <p:cNvSpPr txBox="1"/>
          <p:nvPr/>
        </p:nvSpPr>
        <p:spPr>
          <a:xfrm>
            <a:off x="8511750" y="2910761"/>
            <a:ext cx="2015400" cy="5463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481496" marR="0" lvl="0" indent="-335622" algn="l" rtl="0">
              <a:spcBef>
                <a:spcPts val="0"/>
              </a:spcBef>
              <a:spcAft>
                <a:spcPts val="0"/>
              </a:spcAft>
              <a:buClr>
                <a:srgbClr val="000000"/>
              </a:buClr>
              <a:buSzPts val="1494"/>
              <a:buFont typeface="Arial"/>
              <a:buChar char="-"/>
            </a:pPr>
            <a:r>
              <a:rPr lang="es-CL" sz="1494">
                <a:solidFill>
                  <a:srgbClr val="000000"/>
                </a:solidFill>
                <a:latin typeface="Arial"/>
                <a:ea typeface="Arial"/>
                <a:cs typeface="Arial"/>
                <a:sym typeface="Arial"/>
              </a:rPr>
              <a:t>Últimas modificaciones</a:t>
            </a:r>
            <a:endParaRPr sz="1680">
              <a:solidFill>
                <a:srgbClr val="000000"/>
              </a:solidFill>
              <a:latin typeface="Calibri"/>
              <a:ea typeface="Calibri"/>
              <a:cs typeface="Calibri"/>
              <a:sym typeface="Calibri"/>
            </a:endParaRPr>
          </a:p>
        </p:txBody>
      </p:sp>
      <p:sp>
        <p:nvSpPr>
          <p:cNvPr id="304" name="Google Shape;304;p9"/>
          <p:cNvSpPr/>
          <p:nvPr/>
        </p:nvSpPr>
        <p:spPr>
          <a:xfrm>
            <a:off x="10704942" y="3577073"/>
            <a:ext cx="390600" cy="381900"/>
          </a:xfrm>
          <a:prstGeom prst="flowChartConnector">
            <a:avLst/>
          </a:prstGeom>
          <a:solidFill>
            <a:srgbClr val="04A444"/>
          </a:solidFill>
          <a:ln w="35575" cap="flat" cmpd="sng">
            <a:solidFill>
              <a:srgbClr val="747474"/>
            </a:solidFill>
            <a:prstDash val="solid"/>
            <a:miter lim="800000"/>
            <a:headEnd type="none" w="sm" len="sm"/>
            <a:tailEnd type="none" w="sm" len="sm"/>
          </a:ln>
          <a:effectLst>
            <a:outerShdw blurRad="57150" dist="19050" dir="5400000" algn="bl" rotWithShape="0">
              <a:srgbClr val="000000">
                <a:alpha val="30000"/>
              </a:srgbClr>
            </a:outerShdw>
          </a:effectLst>
        </p:spPr>
        <p:txBody>
          <a:bodyPr spcFirstLastPara="1" wrap="square" lIns="85375" tIns="42675" rIns="85375" bIns="42675" anchor="ctr" anchorCtr="0">
            <a:noAutofit/>
          </a:bodyPr>
          <a:lstStyle/>
          <a:p>
            <a:pPr marL="0" marR="0" lvl="0" indent="0" algn="ctr" rtl="0">
              <a:spcBef>
                <a:spcPts val="0"/>
              </a:spcBef>
              <a:spcAft>
                <a:spcPts val="0"/>
              </a:spcAft>
              <a:buNone/>
            </a:pPr>
            <a:endParaRPr sz="1680">
              <a:solidFill>
                <a:srgbClr val="000000"/>
              </a:solidFill>
              <a:latin typeface="Calibri"/>
              <a:ea typeface="Calibri"/>
              <a:cs typeface="Calibri"/>
              <a:sym typeface="Calibri"/>
            </a:endParaRPr>
          </a:p>
        </p:txBody>
      </p:sp>
      <p:sp>
        <p:nvSpPr>
          <p:cNvPr id="305" name="Google Shape;305;p9"/>
          <p:cNvSpPr txBox="1"/>
          <p:nvPr/>
        </p:nvSpPr>
        <p:spPr>
          <a:xfrm>
            <a:off x="10268806" y="4035447"/>
            <a:ext cx="1290300" cy="6036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0" marR="0" lvl="0" indent="0" algn="ctr" rtl="0">
              <a:spcBef>
                <a:spcPts val="0"/>
              </a:spcBef>
              <a:spcAft>
                <a:spcPts val="0"/>
              </a:spcAft>
              <a:buNone/>
            </a:pPr>
            <a:r>
              <a:rPr lang="es-CL" sz="1680" b="1"/>
              <a:t>Cierre</a:t>
            </a:r>
            <a:endParaRPr sz="1680" b="1"/>
          </a:p>
          <a:p>
            <a:pPr marL="0" marR="0" lvl="0" indent="0" algn="just" rtl="0">
              <a:spcBef>
                <a:spcPts val="0"/>
              </a:spcBef>
              <a:spcAft>
                <a:spcPts val="0"/>
              </a:spcAft>
              <a:buNone/>
            </a:pPr>
            <a:r>
              <a:rPr lang="es-CL" sz="1680" u="sng"/>
              <a:t>1 semana</a:t>
            </a:r>
            <a:endParaRPr sz="1680" u="sng"/>
          </a:p>
        </p:txBody>
      </p:sp>
      <p:sp>
        <p:nvSpPr>
          <p:cNvPr id="306" name="Google Shape;306;p9"/>
          <p:cNvSpPr txBox="1"/>
          <p:nvPr/>
        </p:nvSpPr>
        <p:spPr>
          <a:xfrm>
            <a:off x="9869823" y="4630344"/>
            <a:ext cx="1896300" cy="776100"/>
          </a:xfrm>
          <a:prstGeom prst="rect">
            <a:avLst/>
          </a:prstGeom>
          <a:noFill/>
          <a:ln>
            <a:noFill/>
          </a:ln>
          <a:effectLst>
            <a:outerShdw blurRad="57150" dist="19050" dir="5400000" algn="bl" rotWithShape="0">
              <a:srgbClr val="000000">
                <a:alpha val="30000"/>
              </a:srgbClr>
            </a:outerShdw>
          </a:effectLst>
        </p:spPr>
        <p:txBody>
          <a:bodyPr spcFirstLastPara="1" wrap="square" lIns="85375" tIns="42675" rIns="85375" bIns="42675" anchor="t" anchorCtr="0">
            <a:spAutoFit/>
          </a:bodyPr>
          <a:lstStyle/>
          <a:p>
            <a:pPr marL="481496" lvl="0" indent="-335622" algn="l" rtl="0">
              <a:spcBef>
                <a:spcPts val="0"/>
              </a:spcBef>
              <a:spcAft>
                <a:spcPts val="0"/>
              </a:spcAft>
              <a:buSzPts val="1494"/>
              <a:buChar char="-"/>
            </a:pPr>
            <a:r>
              <a:rPr lang="es-CL" sz="1494"/>
              <a:t>Acta de Cierre</a:t>
            </a:r>
            <a:endParaRPr sz="1494"/>
          </a:p>
          <a:p>
            <a:pPr marL="481496" lvl="0" indent="-335622" algn="l" rtl="0">
              <a:spcBef>
                <a:spcPts val="0"/>
              </a:spcBef>
              <a:spcAft>
                <a:spcPts val="0"/>
              </a:spcAft>
              <a:buSzPts val="1494"/>
              <a:buChar char="-"/>
            </a:pPr>
            <a:r>
              <a:rPr lang="es-CL" sz="1494"/>
              <a:t>Manual de usuario</a:t>
            </a:r>
            <a:endParaRPr sz="1680">
              <a:solidFill>
                <a:srgbClr val="000000"/>
              </a:solidFill>
              <a:latin typeface="Calibri"/>
              <a:ea typeface="Calibri"/>
              <a:cs typeface="Calibri"/>
              <a:sym typeface="Calibri"/>
            </a:endParaRPr>
          </a:p>
        </p:txBody>
      </p:sp>
      <p:cxnSp>
        <p:nvCxnSpPr>
          <p:cNvPr id="307" name="Google Shape;307;p9"/>
          <p:cNvCxnSpPr/>
          <p:nvPr/>
        </p:nvCxnSpPr>
        <p:spPr>
          <a:xfrm>
            <a:off x="5502111" y="1663451"/>
            <a:ext cx="39300" cy="4484700"/>
          </a:xfrm>
          <a:prstGeom prst="straightConnector1">
            <a:avLst/>
          </a:prstGeom>
          <a:noFill/>
          <a:ln w="19050" cap="flat" cmpd="sng">
            <a:solidFill>
              <a:srgbClr val="04A444"/>
            </a:solidFill>
            <a:prstDash val="solid"/>
            <a:round/>
            <a:headEnd type="none" w="med" len="med"/>
            <a:tailEnd type="none" w="med" len="med"/>
          </a:ln>
          <a:effectLst>
            <a:outerShdw blurRad="57150" dist="19050" dir="5400000" algn="bl" rotWithShape="0">
              <a:srgbClr val="000000">
                <a:alpha val="30000"/>
              </a:srgbClr>
            </a:outerShdw>
          </a:effectLst>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4"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38" name="Google Shape;338;p14"/>
          <p:cNvSpPr txBox="1"/>
          <p:nvPr/>
        </p:nvSpPr>
        <p:spPr>
          <a:xfrm>
            <a:off x="0" y="545075"/>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Tarjetas CRC</a:t>
            </a:r>
            <a:endParaRPr sz="2400" b="1">
              <a:solidFill>
                <a:srgbClr val="757070"/>
              </a:solidFill>
              <a:latin typeface="Calibri"/>
              <a:ea typeface="Calibri"/>
              <a:cs typeface="Calibri"/>
              <a:sym typeface="Calibri"/>
            </a:endParaRPr>
          </a:p>
        </p:txBody>
      </p:sp>
      <p:sp>
        <p:nvSpPr>
          <p:cNvPr id="339" name="Google Shape;339;p14"/>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graphicFrame>
        <p:nvGraphicFramePr>
          <p:cNvPr id="340" name="Google Shape;340;p14"/>
          <p:cNvGraphicFramePr/>
          <p:nvPr/>
        </p:nvGraphicFramePr>
        <p:xfrm>
          <a:off x="1131625" y="1224150"/>
          <a:ext cx="4485850" cy="2711958"/>
        </p:xfrm>
        <a:graphic>
          <a:graphicData uri="http://schemas.openxmlformats.org/drawingml/2006/table">
            <a:tbl>
              <a:tblPr>
                <a:noFill/>
                <a:tableStyleId>{756E7170-9ED7-42B5-89D4-A2C9616E730E}</a:tableStyleId>
              </a:tblPr>
              <a:tblGrid>
                <a:gridCol w="2242925">
                  <a:extLst>
                    <a:ext uri="{9D8B030D-6E8A-4147-A177-3AD203B41FA5}">
                      <a16:colId xmlns:a16="http://schemas.microsoft.com/office/drawing/2014/main" val="20000"/>
                    </a:ext>
                  </a:extLst>
                </a:gridCol>
                <a:gridCol w="2242925">
                  <a:extLst>
                    <a:ext uri="{9D8B030D-6E8A-4147-A177-3AD203B41FA5}">
                      <a16:colId xmlns:a16="http://schemas.microsoft.com/office/drawing/2014/main" val="20001"/>
                    </a:ext>
                  </a:extLst>
                </a:gridCol>
              </a:tblGrid>
              <a:tr h="407525">
                <a:tc gridSpan="2">
                  <a:txBody>
                    <a:bodyPr/>
                    <a:lstStyle/>
                    <a:p>
                      <a:pPr marL="0" lvl="0" indent="0" algn="ctr" rtl="0">
                        <a:spcBef>
                          <a:spcPts val="0"/>
                        </a:spcBef>
                        <a:spcAft>
                          <a:spcPts val="0"/>
                        </a:spcAft>
                        <a:buNone/>
                      </a:pPr>
                      <a:r>
                        <a:rPr lang="es-CL" sz="1700" b="1">
                          <a:solidFill>
                            <a:schemeClr val="lt1"/>
                          </a:solidFill>
                        </a:rPr>
                        <a:t>SesiónEntrenamiento</a:t>
                      </a:r>
                      <a:endParaRPr sz="1700" b="1">
                        <a:solidFill>
                          <a:schemeClr val="lt1"/>
                        </a:solidFill>
                      </a:endParaRPr>
                    </a:p>
                  </a:txBody>
                  <a:tcPr marL="91425" marR="91425" marT="91425" marB="914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04A444"/>
                    </a:solidFill>
                  </a:tcPr>
                </a:tc>
                <a:tc hMerge="1">
                  <a:txBody>
                    <a:bodyPr/>
                    <a:lstStyle/>
                    <a:p>
                      <a:endParaRPr lang="es-CL"/>
                    </a:p>
                  </a:txBody>
                  <a:tcPr/>
                </a:tc>
                <a:extLst>
                  <a:ext uri="{0D108BD9-81ED-4DB2-BD59-A6C34878D82A}">
                    <a16:rowId xmlns:a16="http://schemas.microsoft.com/office/drawing/2014/main" val="10000"/>
                  </a:ext>
                </a:extLst>
              </a:tr>
              <a:tr h="422525">
                <a:tc>
                  <a:txBody>
                    <a:bodyPr/>
                    <a:lstStyle/>
                    <a:p>
                      <a:pPr marL="0" lvl="0" indent="0" algn="l" rtl="0">
                        <a:spcBef>
                          <a:spcPts val="0"/>
                        </a:spcBef>
                        <a:spcAft>
                          <a:spcPts val="0"/>
                        </a:spcAft>
                        <a:buNone/>
                      </a:pPr>
                      <a:r>
                        <a:rPr lang="es-CL" b="1"/>
                        <a:t>Responsabilidades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s-CL" b="1"/>
                        <a:t>Colaboradores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495325">
                <a:tc>
                  <a:txBody>
                    <a:bodyPr/>
                    <a:lstStyle/>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 Registrar los datos de entrenamiento (Fecha, puntuación y repeticiones).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 Permitir edición, registro o reprogramación de sesiones de cada can. </a:t>
                      </a:r>
                      <a:endParaRPr sz="1200">
                        <a:solidFill>
                          <a:schemeClr val="dk1"/>
                        </a:solidFill>
                        <a:highlight>
                          <a:srgbClr val="FFFFFF"/>
                        </a:highlight>
                      </a:endParaRPr>
                    </a:p>
                    <a:p>
                      <a:pPr marL="0" lvl="0" indent="0" algn="l" rtl="0">
                        <a:lnSpc>
                          <a:spcPct val="115000"/>
                        </a:lnSpc>
                        <a:spcBef>
                          <a:spcPts val="0"/>
                        </a:spcBef>
                        <a:spcAft>
                          <a:spcPts val="0"/>
                        </a:spcAft>
                        <a:buNone/>
                      </a:pPr>
                      <a:r>
                        <a:rPr lang="es-CL" sz="1200">
                          <a:solidFill>
                            <a:schemeClr val="dk1"/>
                          </a:solidFill>
                          <a:highlight>
                            <a:srgbClr val="FFFFFF"/>
                          </a:highlight>
                        </a:rPr>
                        <a:t>- Generar el historial de sesiones de cada can. </a:t>
                      </a:r>
                      <a:endParaRPr>
                        <a:solidFill>
                          <a:schemeClr val="dk1"/>
                        </a:solidFill>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Can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Entrenador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Evaluación </a:t>
                      </a:r>
                      <a:endParaRPr sz="1200">
                        <a:solidFill>
                          <a:schemeClr val="dk1"/>
                        </a:solidFill>
                        <a:highlight>
                          <a:srgbClr val="FFFFFF"/>
                        </a:highlight>
                      </a:endParaRPr>
                    </a:p>
                    <a:p>
                      <a:pPr marL="0" lvl="0" indent="0" algn="l" rtl="0">
                        <a:spcBef>
                          <a:spcPts val="0"/>
                        </a:spcBef>
                        <a:spcAft>
                          <a:spcPts val="0"/>
                        </a:spcAft>
                        <a:buNone/>
                      </a:pPr>
                      <a:endParaRPr>
                        <a:solidFill>
                          <a:schemeClr val="dk1"/>
                        </a:solidFill>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1" name="Google Shape;341;p14"/>
          <p:cNvGraphicFramePr/>
          <p:nvPr/>
        </p:nvGraphicFramePr>
        <p:xfrm>
          <a:off x="6426000" y="1186275"/>
          <a:ext cx="5336700" cy="2911957"/>
        </p:xfrm>
        <a:graphic>
          <a:graphicData uri="http://schemas.openxmlformats.org/drawingml/2006/table">
            <a:tbl>
              <a:tblPr>
                <a:noFill/>
                <a:tableStyleId>{756E7170-9ED7-42B5-89D4-A2C9616E730E}</a:tableStyleId>
              </a:tblPr>
              <a:tblGrid>
                <a:gridCol w="2668350">
                  <a:extLst>
                    <a:ext uri="{9D8B030D-6E8A-4147-A177-3AD203B41FA5}">
                      <a16:colId xmlns:a16="http://schemas.microsoft.com/office/drawing/2014/main" val="20000"/>
                    </a:ext>
                  </a:extLst>
                </a:gridCol>
                <a:gridCol w="2668350">
                  <a:extLst>
                    <a:ext uri="{9D8B030D-6E8A-4147-A177-3AD203B41FA5}">
                      <a16:colId xmlns:a16="http://schemas.microsoft.com/office/drawing/2014/main" val="20001"/>
                    </a:ext>
                  </a:extLst>
                </a:gridCol>
              </a:tblGrid>
              <a:tr h="411575">
                <a:tc gridSpan="2">
                  <a:txBody>
                    <a:bodyPr/>
                    <a:lstStyle/>
                    <a:p>
                      <a:pPr marL="0" lvl="0" indent="0" algn="ctr" rtl="0">
                        <a:spcBef>
                          <a:spcPts val="0"/>
                        </a:spcBef>
                        <a:spcAft>
                          <a:spcPts val="0"/>
                        </a:spcAft>
                        <a:buNone/>
                      </a:pPr>
                      <a:r>
                        <a:rPr lang="es-CL" sz="1700" b="1">
                          <a:solidFill>
                            <a:schemeClr val="lt1"/>
                          </a:solidFill>
                        </a:rPr>
                        <a:t>Entrenador</a:t>
                      </a:r>
                      <a:endParaRPr sz="1700" b="1">
                        <a:solidFill>
                          <a:schemeClr val="lt1"/>
                        </a:solidFill>
                      </a:endParaRPr>
                    </a:p>
                  </a:txBody>
                  <a:tcPr marL="91425" marR="91425" marT="91425" marB="914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04A444"/>
                    </a:solidFill>
                  </a:tcPr>
                </a:tc>
                <a:tc hMerge="1">
                  <a:txBody>
                    <a:bodyPr/>
                    <a:lstStyle/>
                    <a:p>
                      <a:endParaRPr lang="es-CL"/>
                    </a:p>
                  </a:txBody>
                  <a:tcPr/>
                </a:tc>
                <a:extLst>
                  <a:ext uri="{0D108BD9-81ED-4DB2-BD59-A6C34878D82A}">
                    <a16:rowId xmlns:a16="http://schemas.microsoft.com/office/drawing/2014/main" val="10000"/>
                  </a:ext>
                </a:extLst>
              </a:tr>
              <a:tr h="369000">
                <a:tc>
                  <a:txBody>
                    <a:bodyPr/>
                    <a:lstStyle/>
                    <a:p>
                      <a:pPr marL="0" lvl="0" indent="0" algn="l" rtl="0">
                        <a:spcBef>
                          <a:spcPts val="0"/>
                        </a:spcBef>
                        <a:spcAft>
                          <a:spcPts val="0"/>
                        </a:spcAft>
                        <a:buNone/>
                      </a:pPr>
                      <a:r>
                        <a:rPr lang="es-CL" b="1"/>
                        <a:t>Responsabilidades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s-CL" b="1"/>
                        <a:t>Colaboradores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921775">
                <a:tc>
                  <a:txBody>
                    <a:bodyPr/>
                    <a:lstStyle/>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Gestionar su cuenta (Iniciar y cerrar sesión).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Modificar sus datos personales.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Gestionar fichas de los canes asignados (ver, editar y buscar).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Registrar, editar y reprogramar sesiones de entrenamiento. </a:t>
                      </a:r>
                      <a:endParaRPr sz="1200">
                        <a:solidFill>
                          <a:schemeClr val="dk1"/>
                        </a:solidFill>
                      </a:endParaRPr>
                    </a:p>
                    <a:p>
                      <a:pPr marL="0" lvl="0" indent="0" algn="l" rtl="0">
                        <a:lnSpc>
                          <a:spcPct val="115000"/>
                        </a:lnSpc>
                        <a:spcBef>
                          <a:spcPts val="0"/>
                        </a:spcBef>
                        <a:spcAft>
                          <a:spcPts val="0"/>
                        </a:spcAft>
                        <a:buNone/>
                      </a:pPr>
                      <a:r>
                        <a:rPr lang="es-CL" sz="1200">
                          <a:solidFill>
                            <a:schemeClr val="dk1"/>
                          </a:solidFill>
                        </a:rPr>
                        <a:t>- Registrar evaluaciones de desempeño y consultar informes.</a:t>
                      </a:r>
                      <a:r>
                        <a:rPr lang="es-CL" sz="1300">
                          <a:solidFill>
                            <a:schemeClr val="dk1"/>
                          </a:solidFill>
                        </a:rPr>
                        <a:t> </a:t>
                      </a:r>
                      <a:endParaRPr sz="1300">
                        <a:solidFill>
                          <a:schemeClr val="dk1"/>
                        </a:solidFill>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Can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err="1">
                          <a:solidFill>
                            <a:schemeClr val="dk1"/>
                          </a:solidFill>
                          <a:highlight>
                            <a:srgbClr val="FFFFFF"/>
                          </a:highlight>
                        </a:rPr>
                        <a:t>SesiónEntrenamiento</a:t>
                      </a:r>
                      <a:r>
                        <a:rPr lang="es-CL" sz="1200">
                          <a:solidFill>
                            <a:schemeClr val="dk1"/>
                          </a:solidFill>
                          <a:highlight>
                            <a:srgbClr val="FFFFFF"/>
                          </a:highlight>
                        </a:rPr>
                        <a:t>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Evaluación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rPr>
                        <a:t>Autenticación </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a:solidFill>
                          <a:schemeClr val="dk1"/>
                        </a:solidFill>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2" name="Google Shape;342;p14"/>
          <p:cNvGraphicFramePr/>
          <p:nvPr/>
        </p:nvGraphicFramePr>
        <p:xfrm>
          <a:off x="3194475" y="4281214"/>
          <a:ext cx="5803050" cy="2306164"/>
        </p:xfrm>
        <a:graphic>
          <a:graphicData uri="http://schemas.openxmlformats.org/drawingml/2006/table">
            <a:tbl>
              <a:tblPr>
                <a:noFill/>
                <a:tableStyleId>{756E7170-9ED7-42B5-89D4-A2C9616E730E}</a:tableStyleId>
              </a:tblPr>
              <a:tblGrid>
                <a:gridCol w="2901525">
                  <a:extLst>
                    <a:ext uri="{9D8B030D-6E8A-4147-A177-3AD203B41FA5}">
                      <a16:colId xmlns:a16="http://schemas.microsoft.com/office/drawing/2014/main" val="20000"/>
                    </a:ext>
                  </a:extLst>
                </a:gridCol>
                <a:gridCol w="2901525">
                  <a:extLst>
                    <a:ext uri="{9D8B030D-6E8A-4147-A177-3AD203B41FA5}">
                      <a16:colId xmlns:a16="http://schemas.microsoft.com/office/drawing/2014/main" val="20001"/>
                    </a:ext>
                  </a:extLst>
                </a:gridCol>
              </a:tblGrid>
              <a:tr h="483075">
                <a:tc gridSpan="2">
                  <a:txBody>
                    <a:bodyPr/>
                    <a:lstStyle/>
                    <a:p>
                      <a:pPr marL="0" lvl="0" indent="0" algn="ctr" rtl="0">
                        <a:spcBef>
                          <a:spcPts val="0"/>
                        </a:spcBef>
                        <a:spcAft>
                          <a:spcPts val="0"/>
                        </a:spcAft>
                        <a:buNone/>
                      </a:pPr>
                      <a:r>
                        <a:rPr lang="es-CL" sz="1700" b="1">
                          <a:solidFill>
                            <a:schemeClr val="lt1"/>
                          </a:solidFill>
                        </a:rPr>
                        <a:t>Administrador</a:t>
                      </a:r>
                      <a:endParaRPr sz="1700" b="1">
                        <a:solidFill>
                          <a:schemeClr val="lt1"/>
                        </a:solidFill>
                      </a:endParaRPr>
                    </a:p>
                  </a:txBody>
                  <a:tcPr marL="91425" marR="91425" marT="91425" marB="914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04A444"/>
                    </a:solidFill>
                  </a:tcPr>
                </a:tc>
                <a:tc hMerge="1">
                  <a:txBody>
                    <a:bodyPr/>
                    <a:lstStyle/>
                    <a:p>
                      <a:endParaRPr lang="es-CL"/>
                    </a:p>
                  </a:txBody>
                  <a:tcPr/>
                </a:tc>
                <a:extLst>
                  <a:ext uri="{0D108BD9-81ED-4DB2-BD59-A6C34878D82A}">
                    <a16:rowId xmlns:a16="http://schemas.microsoft.com/office/drawing/2014/main" val="10000"/>
                  </a:ext>
                </a:extLst>
              </a:tr>
              <a:tr h="325300">
                <a:tc>
                  <a:txBody>
                    <a:bodyPr/>
                    <a:lstStyle/>
                    <a:p>
                      <a:pPr marL="0" lvl="0" indent="0" algn="l" rtl="0">
                        <a:spcBef>
                          <a:spcPts val="0"/>
                        </a:spcBef>
                        <a:spcAft>
                          <a:spcPts val="0"/>
                        </a:spcAft>
                        <a:buNone/>
                      </a:pPr>
                      <a:r>
                        <a:rPr lang="es-CL" b="1"/>
                        <a:t>Responsabilidades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s-CL" b="1"/>
                        <a:t>Colaboradores</a:t>
                      </a:r>
                      <a:endParaRPr b="1"/>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1170400">
                <a:tc>
                  <a:txBody>
                    <a:bodyPr/>
                    <a:lstStyle/>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Crear y administrar cuentas de usuario.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Asignar roles y permisos.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Gestionar usuarios y sus permisos. </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s-CL" sz="1200">
                          <a:solidFill>
                            <a:schemeClr val="dk1"/>
                          </a:solidFill>
                        </a:rPr>
                        <a:t>- Supervisar fichas y reportes de canes. </a:t>
                      </a:r>
                      <a:endParaRPr sz="1200">
                        <a:solidFill>
                          <a:schemeClr val="dk1"/>
                        </a:solidFill>
                      </a:endParaRPr>
                    </a:p>
                    <a:p>
                      <a:pPr marL="0" lvl="0" indent="0" algn="l" rtl="0">
                        <a:lnSpc>
                          <a:spcPct val="115000"/>
                        </a:lnSpc>
                        <a:spcBef>
                          <a:spcPts val="0"/>
                        </a:spcBef>
                        <a:spcAft>
                          <a:spcPts val="0"/>
                        </a:spcAft>
                        <a:buNone/>
                      </a:pPr>
                      <a:r>
                        <a:rPr lang="es-CL" sz="1200">
                          <a:solidFill>
                            <a:schemeClr val="dk1"/>
                          </a:solidFill>
                        </a:rPr>
                        <a:t>- Generar reportes. </a:t>
                      </a:r>
                      <a:endParaRPr sz="1200">
                        <a:solidFill>
                          <a:schemeClr val="dk1"/>
                        </a:solidFill>
                        <a:highlight>
                          <a:srgbClr val="FFFFFF"/>
                        </a:highlight>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s-CL" sz="1200">
                          <a:solidFill>
                            <a:schemeClr val="dk1"/>
                          </a:solidFill>
                        </a:rPr>
                        <a:t>Can </a:t>
                      </a:r>
                      <a:endParaRPr sz="1200">
                        <a:solidFill>
                          <a:schemeClr val="dk1"/>
                        </a:solidFill>
                      </a:endParaRPr>
                    </a:p>
                    <a:p>
                      <a:pPr marL="0" lvl="0" indent="0" algn="l" rtl="0">
                        <a:lnSpc>
                          <a:spcPct val="115000"/>
                        </a:lnSpc>
                        <a:spcBef>
                          <a:spcPts val="0"/>
                        </a:spcBef>
                        <a:spcAft>
                          <a:spcPts val="0"/>
                        </a:spcAft>
                        <a:buNone/>
                      </a:pPr>
                      <a:r>
                        <a:rPr lang="es-CL" sz="1200">
                          <a:solidFill>
                            <a:schemeClr val="dk1"/>
                          </a:solidFill>
                        </a:rPr>
                        <a:t>Entrenador </a:t>
                      </a:r>
                      <a:endParaRPr sz="1200">
                        <a:solidFill>
                          <a:schemeClr val="dk1"/>
                        </a:solidFill>
                      </a:endParaRPr>
                    </a:p>
                    <a:p>
                      <a:pPr marL="0" lvl="0" indent="0" algn="l" rtl="0">
                        <a:lnSpc>
                          <a:spcPct val="115000"/>
                        </a:lnSpc>
                        <a:spcBef>
                          <a:spcPts val="0"/>
                        </a:spcBef>
                        <a:spcAft>
                          <a:spcPts val="0"/>
                        </a:spcAft>
                        <a:buNone/>
                      </a:pPr>
                      <a:r>
                        <a:rPr lang="es-CL" sz="1200">
                          <a:solidFill>
                            <a:schemeClr val="dk1"/>
                          </a:solidFill>
                        </a:rPr>
                        <a:t>Evaluación </a:t>
                      </a:r>
                      <a:endParaRPr sz="1200">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9525" cap="flat" cmpd="sng">
                      <a:solidFill>
                        <a:srgbClr val="274E13"/>
                      </a:solidFill>
                      <a:prstDash val="solid"/>
                      <a:round/>
                      <a:headEnd type="none" w="sm" len="sm"/>
                      <a:tailEnd type="none" w="sm" len="sm"/>
                    </a:lnT>
                    <a:lnB w="9525" cap="flat" cmpd="sng">
                      <a:solidFill>
                        <a:srgbClr val="274E1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0"/>
          <p:cNvSpPr/>
          <p:nvPr/>
        </p:nvSpPr>
        <p:spPr>
          <a:xfrm>
            <a:off x="1047123" y="1503187"/>
            <a:ext cx="2632800" cy="2296200"/>
          </a:xfrm>
          <a:prstGeom prst="round2DiagRect">
            <a:avLst>
              <a:gd name="adj1" fmla="val 16667"/>
              <a:gd name="adj2" fmla="val 0"/>
            </a:avLst>
          </a:prstGeom>
          <a:solidFill>
            <a:srgbClr val="F3F3F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3" name="Google Shape;313;p10"/>
          <p:cNvSpPr/>
          <p:nvPr/>
        </p:nvSpPr>
        <p:spPr>
          <a:xfrm>
            <a:off x="8825619" y="1447687"/>
            <a:ext cx="2632800" cy="2296200"/>
          </a:xfrm>
          <a:prstGeom prst="round2DiagRect">
            <a:avLst>
              <a:gd name="adj1" fmla="val 16667"/>
              <a:gd name="adj2" fmla="val 0"/>
            </a:avLst>
          </a:prstGeom>
          <a:solidFill>
            <a:srgbClr val="F3F3F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4" name="Google Shape;314;p10"/>
          <p:cNvSpPr/>
          <p:nvPr/>
        </p:nvSpPr>
        <p:spPr>
          <a:xfrm>
            <a:off x="4835770" y="1503187"/>
            <a:ext cx="2632800" cy="2296200"/>
          </a:xfrm>
          <a:prstGeom prst="round2DiagRect">
            <a:avLst>
              <a:gd name="adj1" fmla="val 16667"/>
              <a:gd name="adj2" fmla="val 0"/>
            </a:avLst>
          </a:prstGeom>
          <a:solidFill>
            <a:srgbClr val="F3F3F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15" name="Google Shape;315;p10"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16" name="Google Shape;316;p10"/>
          <p:cNvSpPr txBox="1"/>
          <p:nvPr/>
        </p:nvSpPr>
        <p:spPr>
          <a:xfrm>
            <a:off x="-161709" y="675995"/>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Desarrollo Técnico</a:t>
            </a:r>
            <a:endParaRPr b="1"/>
          </a:p>
        </p:txBody>
      </p:sp>
      <p:sp>
        <p:nvSpPr>
          <p:cNvPr id="317" name="Google Shape;317;p10"/>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318" name="Google Shape;318;p10"/>
          <p:cNvPicPr preferRelativeResize="0"/>
          <p:nvPr/>
        </p:nvPicPr>
        <p:blipFill rotWithShape="1">
          <a:blip r:embed="rId4">
            <a:alphaModFix/>
          </a:blip>
          <a:srcRect/>
          <a:stretch/>
        </p:blipFill>
        <p:spPr>
          <a:xfrm>
            <a:off x="1304661" y="1533862"/>
            <a:ext cx="2123796" cy="2123825"/>
          </a:xfrm>
          <a:prstGeom prst="rect">
            <a:avLst/>
          </a:prstGeom>
          <a:noFill/>
          <a:ln>
            <a:noFill/>
          </a:ln>
          <a:effectLst>
            <a:outerShdw blurRad="57150" dist="19050" dir="5400000" algn="bl" rotWithShape="0">
              <a:srgbClr val="000000">
                <a:alpha val="30000"/>
              </a:srgbClr>
            </a:outerShdw>
          </a:effectLst>
        </p:spPr>
      </p:pic>
      <p:pic>
        <p:nvPicPr>
          <p:cNvPr id="319" name="Google Shape;319;p10"/>
          <p:cNvPicPr preferRelativeResize="0"/>
          <p:nvPr/>
        </p:nvPicPr>
        <p:blipFill rotWithShape="1">
          <a:blip r:embed="rId5">
            <a:alphaModFix/>
          </a:blip>
          <a:srcRect/>
          <a:stretch/>
        </p:blipFill>
        <p:spPr>
          <a:xfrm>
            <a:off x="5241746" y="1685376"/>
            <a:ext cx="1820800" cy="1820800"/>
          </a:xfrm>
          <a:prstGeom prst="rect">
            <a:avLst/>
          </a:prstGeom>
          <a:noFill/>
          <a:ln>
            <a:noFill/>
          </a:ln>
          <a:effectLst>
            <a:outerShdw blurRad="57150" dist="19050" dir="5400000" algn="bl" rotWithShape="0">
              <a:srgbClr val="000000">
                <a:alpha val="30000"/>
              </a:srgbClr>
            </a:outerShdw>
          </a:effectLst>
        </p:spPr>
      </p:pic>
      <p:pic>
        <p:nvPicPr>
          <p:cNvPr id="320" name="Google Shape;320;p10" descr="Visual Studio Code - Wikipedia"/>
          <p:cNvPicPr preferRelativeResize="0"/>
          <p:nvPr/>
        </p:nvPicPr>
        <p:blipFill rotWithShape="1">
          <a:blip r:embed="rId6">
            <a:alphaModFix/>
          </a:blip>
          <a:srcRect/>
          <a:stretch/>
        </p:blipFill>
        <p:spPr>
          <a:xfrm>
            <a:off x="9225857" y="1748200"/>
            <a:ext cx="1695150" cy="1695150"/>
          </a:xfrm>
          <a:prstGeom prst="rect">
            <a:avLst/>
          </a:prstGeom>
          <a:noFill/>
          <a:ln>
            <a:noFill/>
          </a:ln>
          <a:effectLst>
            <a:outerShdw blurRad="57150" dist="19050" dir="5400000" algn="bl" rotWithShape="0">
              <a:srgbClr val="000000">
                <a:alpha val="30000"/>
              </a:srgbClr>
            </a:outerShdw>
          </a:effectLst>
        </p:spPr>
      </p:pic>
      <p:sp>
        <p:nvSpPr>
          <p:cNvPr id="321" name="Google Shape;321;p10"/>
          <p:cNvSpPr/>
          <p:nvPr/>
        </p:nvSpPr>
        <p:spPr>
          <a:xfrm>
            <a:off x="2751512" y="4014740"/>
            <a:ext cx="2632800" cy="2296200"/>
          </a:xfrm>
          <a:prstGeom prst="round2DiagRect">
            <a:avLst>
              <a:gd name="adj1" fmla="val 16667"/>
              <a:gd name="adj2" fmla="val 0"/>
            </a:avLst>
          </a:prstGeom>
          <a:solidFill>
            <a:srgbClr val="F3F3F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2" name="Google Shape;322;p10"/>
          <p:cNvSpPr/>
          <p:nvPr/>
        </p:nvSpPr>
        <p:spPr>
          <a:xfrm>
            <a:off x="7375312" y="4014740"/>
            <a:ext cx="2632800" cy="2296200"/>
          </a:xfrm>
          <a:prstGeom prst="round2DiagRect">
            <a:avLst>
              <a:gd name="adj1" fmla="val 16667"/>
              <a:gd name="adj2" fmla="val 0"/>
            </a:avLst>
          </a:prstGeom>
          <a:solidFill>
            <a:srgbClr val="F3F3F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23" name="Google Shape;323;p10"/>
          <p:cNvPicPr preferRelativeResize="0"/>
          <p:nvPr/>
        </p:nvPicPr>
        <p:blipFill rotWithShape="1">
          <a:blip r:embed="rId7">
            <a:alphaModFix/>
          </a:blip>
          <a:srcRect/>
          <a:stretch/>
        </p:blipFill>
        <p:spPr>
          <a:xfrm>
            <a:off x="7689287" y="4536328"/>
            <a:ext cx="2004826" cy="1253000"/>
          </a:xfrm>
          <a:prstGeom prst="rect">
            <a:avLst/>
          </a:prstGeom>
          <a:noFill/>
          <a:ln>
            <a:noFill/>
          </a:ln>
          <a:effectLst>
            <a:outerShdw blurRad="57150" dist="19050" dir="5400000" algn="bl" rotWithShape="0">
              <a:srgbClr val="000000">
                <a:alpha val="30000"/>
              </a:srgbClr>
            </a:outerShdw>
          </a:effectLst>
        </p:spPr>
      </p:pic>
      <p:pic>
        <p:nvPicPr>
          <p:cNvPr id="324" name="Google Shape;324;p10"/>
          <p:cNvPicPr preferRelativeResize="0"/>
          <p:nvPr/>
        </p:nvPicPr>
        <p:blipFill rotWithShape="1">
          <a:blip r:embed="rId8">
            <a:alphaModFix/>
          </a:blip>
          <a:srcRect/>
          <a:stretch/>
        </p:blipFill>
        <p:spPr>
          <a:xfrm>
            <a:off x="3220323" y="4315253"/>
            <a:ext cx="1695150" cy="1695150"/>
          </a:xfrm>
          <a:prstGeom prst="rect">
            <a:avLst/>
          </a:prstGeom>
          <a:noFill/>
          <a:ln>
            <a:noFill/>
          </a:ln>
          <a:effectLst>
            <a:outerShdw blurRad="57150" dist="19050" dir="5400000" algn="bl" rotWithShape="0">
              <a:srgbClr val="000000">
                <a:alpha val="30000"/>
              </a:srgbClr>
            </a:outerShdw>
          </a:effectLst>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11"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30" name="Google Shape;330;p11"/>
          <p:cNvSpPr txBox="1"/>
          <p:nvPr/>
        </p:nvSpPr>
        <p:spPr>
          <a:xfrm>
            <a:off x="0" y="489106"/>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 Arquitectura General</a:t>
            </a:r>
            <a:endParaRPr b="1"/>
          </a:p>
        </p:txBody>
      </p:sp>
      <p:sp>
        <p:nvSpPr>
          <p:cNvPr id="331" name="Google Shape;331;p11"/>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332" name="Google Shape;332;p11" descr="Diagrama&#10;&#10;El contenido generado por IA puede ser incorrecto."/>
          <p:cNvPicPr preferRelativeResize="0"/>
          <p:nvPr/>
        </p:nvPicPr>
        <p:blipFill rotWithShape="1">
          <a:blip r:embed="rId4">
            <a:alphaModFix/>
          </a:blip>
          <a:srcRect l="3744" t="4861"/>
          <a:stretch/>
        </p:blipFill>
        <p:spPr>
          <a:xfrm>
            <a:off x="1107888" y="1353375"/>
            <a:ext cx="9772225" cy="5297075"/>
          </a:xfrm>
          <a:prstGeom prst="rect">
            <a:avLst/>
          </a:prstGeom>
          <a:noFill/>
          <a:ln>
            <a:noFill/>
          </a:ln>
        </p:spPr>
      </p:pic>
      <p:sp>
        <p:nvSpPr>
          <p:cNvPr id="2" name="Google Shape;330;p11">
            <a:extLst>
              <a:ext uri="{FF2B5EF4-FFF2-40B4-BE49-F238E27FC236}">
                <a16:creationId xmlns:a16="http://schemas.microsoft.com/office/drawing/2014/main" id="{F6D1AE51-47A4-DB45-6985-6CB4CF5BBFC9}"/>
              </a:ext>
            </a:extLst>
          </p:cNvPr>
          <p:cNvSpPr txBox="1"/>
          <p:nvPr/>
        </p:nvSpPr>
        <p:spPr>
          <a:xfrm>
            <a:off x="-242957" y="941888"/>
            <a:ext cx="12192000" cy="400069"/>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algn="ctr"/>
            <a:r>
              <a:rPr lang="es-CL" sz="2000">
                <a:solidFill>
                  <a:schemeClr val="tx1">
                    <a:lumMod val="49000"/>
                    <a:lumOff val="51000"/>
                  </a:schemeClr>
                </a:solidFill>
                <a:ea typeface="Calibri"/>
                <a:sym typeface="Calibri"/>
              </a:rPr>
              <a:t>Cliente–Servidor API-First</a:t>
            </a:r>
            <a:endParaRPr lang="es-ES" sz="2000">
              <a:solidFill>
                <a:schemeClr val="tx1">
                  <a:lumMod val="49000"/>
                  <a:lumOff val="51000"/>
                </a:schemeClr>
              </a:solidFill>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15"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48" name="Google Shape;348;p15"/>
          <p:cNvSpPr txBox="1"/>
          <p:nvPr/>
        </p:nvSpPr>
        <p:spPr>
          <a:xfrm>
            <a:off x="0" y="601605"/>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Modelo de datos (ER)</a:t>
            </a:r>
            <a:endParaRPr b="1"/>
          </a:p>
        </p:txBody>
      </p:sp>
      <p:sp>
        <p:nvSpPr>
          <p:cNvPr id="349" name="Google Shape;349;p15"/>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350" name="Google Shape;350;p15"/>
          <p:cNvPicPr preferRelativeResize="0"/>
          <p:nvPr/>
        </p:nvPicPr>
        <p:blipFill rotWithShape="1">
          <a:blip r:embed="rId4">
            <a:alphaModFix/>
          </a:blip>
          <a:srcRect/>
          <a:stretch/>
        </p:blipFill>
        <p:spPr>
          <a:xfrm>
            <a:off x="298850" y="1257635"/>
            <a:ext cx="11490614" cy="5123411"/>
          </a:xfrm>
          <a:prstGeom prst="rect">
            <a:avLst/>
          </a:prstGeom>
          <a:noFill/>
          <a:ln>
            <a:noFill/>
          </a:ln>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6"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56" name="Google Shape;356;p16"/>
          <p:cNvSpPr txBox="1"/>
          <p:nvPr/>
        </p:nvSpPr>
        <p:spPr>
          <a:xfrm>
            <a:off x="0" y="797253"/>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Tablas principales</a:t>
            </a:r>
            <a:endParaRPr b="1"/>
          </a:p>
        </p:txBody>
      </p:sp>
      <p:sp>
        <p:nvSpPr>
          <p:cNvPr id="357" name="Google Shape;357;p16"/>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358" name="Google Shape;358;p16" descr="Imagen que contiene Tabla&#10;&#10;El contenido generado por IA puede ser incorrecto."/>
          <p:cNvPicPr preferRelativeResize="0"/>
          <p:nvPr/>
        </p:nvPicPr>
        <p:blipFill rotWithShape="1">
          <a:blip r:embed="rId4">
            <a:alphaModFix/>
          </a:blip>
          <a:srcRect/>
          <a:stretch/>
        </p:blipFill>
        <p:spPr>
          <a:xfrm>
            <a:off x="870637" y="1443809"/>
            <a:ext cx="3582429" cy="2971542"/>
          </a:xfrm>
          <a:prstGeom prst="rect">
            <a:avLst/>
          </a:prstGeom>
          <a:noFill/>
          <a:ln>
            <a:noFill/>
          </a:ln>
          <a:effectLst>
            <a:outerShdw blurRad="57150" dist="19050" dir="5400000" algn="bl" rotWithShape="0">
              <a:srgbClr val="000000">
                <a:alpha val="15000"/>
              </a:srgbClr>
            </a:outerShdw>
          </a:effectLst>
        </p:spPr>
      </p:pic>
      <p:pic>
        <p:nvPicPr>
          <p:cNvPr id="359" name="Google Shape;359;p16"/>
          <p:cNvPicPr preferRelativeResize="0"/>
          <p:nvPr/>
        </p:nvPicPr>
        <p:blipFill rotWithShape="1">
          <a:blip r:embed="rId5">
            <a:alphaModFix/>
          </a:blip>
          <a:srcRect/>
          <a:stretch/>
        </p:blipFill>
        <p:spPr>
          <a:xfrm>
            <a:off x="4719380" y="3425911"/>
            <a:ext cx="3391672" cy="2971800"/>
          </a:xfrm>
          <a:prstGeom prst="rect">
            <a:avLst/>
          </a:prstGeom>
          <a:noFill/>
          <a:ln>
            <a:noFill/>
          </a:ln>
          <a:effectLst>
            <a:outerShdw blurRad="57150" dist="19050" dir="5400000" algn="bl" rotWithShape="0">
              <a:srgbClr val="000000">
                <a:alpha val="15000"/>
              </a:srgbClr>
            </a:outerShdw>
          </a:effectLst>
        </p:spPr>
      </p:pic>
      <p:pic>
        <p:nvPicPr>
          <p:cNvPr id="360" name="Google Shape;360;p16" descr="Imagen que contiene Tabla&#10;&#10;El contenido generado por IA puede ser incorrecto."/>
          <p:cNvPicPr preferRelativeResize="0"/>
          <p:nvPr/>
        </p:nvPicPr>
        <p:blipFill rotWithShape="1">
          <a:blip r:embed="rId6">
            <a:alphaModFix/>
          </a:blip>
          <a:srcRect/>
          <a:stretch/>
        </p:blipFill>
        <p:spPr>
          <a:xfrm>
            <a:off x="8346217" y="1445998"/>
            <a:ext cx="3572646" cy="2750922"/>
          </a:xfrm>
          <a:prstGeom prst="rect">
            <a:avLst/>
          </a:prstGeom>
          <a:noFill/>
          <a:ln>
            <a:noFill/>
          </a:ln>
          <a:effectLst>
            <a:outerShdw blurRad="57150" dist="19050" dir="5400000" algn="bl" rotWithShape="0">
              <a:srgbClr val="000000">
                <a:alpha val="15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7"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66" name="Google Shape;366;p17"/>
          <p:cNvSpPr txBox="1"/>
          <p:nvPr/>
        </p:nvSpPr>
        <p:spPr>
          <a:xfrm>
            <a:off x="4961660" y="476058"/>
            <a:ext cx="1775114" cy="11391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4400" b="1" dirty="0">
                <a:solidFill>
                  <a:schemeClr val="dk1"/>
                </a:solidFill>
                <a:latin typeface="Calibri"/>
                <a:ea typeface="Calibri"/>
                <a:cs typeface="Calibri"/>
                <a:sym typeface="Calibri"/>
              </a:rPr>
              <a:t>DEMO</a:t>
            </a:r>
            <a:endParaRPr b="1" dirty="0"/>
          </a:p>
          <a:p>
            <a:pPr marL="0" marR="0" lvl="0" indent="0" algn="ctr" rtl="0">
              <a:spcBef>
                <a:spcPts val="0"/>
              </a:spcBef>
              <a:spcAft>
                <a:spcPts val="0"/>
              </a:spcAft>
              <a:buNone/>
            </a:pPr>
            <a:endParaRPr sz="2400" dirty="0">
              <a:solidFill>
                <a:srgbClr val="757070"/>
              </a:solidFill>
              <a:latin typeface="Calibri"/>
              <a:ea typeface="Calibri"/>
              <a:cs typeface="Calibri"/>
              <a:sym typeface="Calibri"/>
            </a:endParaRPr>
          </a:p>
        </p:txBody>
      </p:sp>
      <p:sp>
        <p:nvSpPr>
          <p:cNvPr id="367" name="Google Shape;367;p17"/>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4" name="Google Shape;330;p11">
            <a:extLst>
              <a:ext uri="{FF2B5EF4-FFF2-40B4-BE49-F238E27FC236}">
                <a16:creationId xmlns:a16="http://schemas.microsoft.com/office/drawing/2014/main" id="{51C804C8-2547-10CA-6509-EA67108913A6}"/>
              </a:ext>
            </a:extLst>
          </p:cNvPr>
          <p:cNvSpPr txBox="1"/>
          <p:nvPr/>
        </p:nvSpPr>
        <p:spPr>
          <a:xfrm>
            <a:off x="-251616" y="6085388"/>
            <a:ext cx="12192000" cy="400069"/>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algn="ctr"/>
            <a:r>
              <a:rPr lang="es-CL" sz="2000" dirty="0">
                <a:solidFill>
                  <a:schemeClr val="tx1">
                    <a:lumMod val="49000"/>
                    <a:lumOff val="51000"/>
                  </a:schemeClr>
                </a:solidFill>
                <a:ea typeface="Calibri"/>
                <a:sym typeface="Calibri"/>
              </a:rPr>
              <a:t>Subtitulada</a:t>
            </a:r>
            <a:endParaRPr lang="es-ES" dirty="0"/>
          </a:p>
        </p:txBody>
      </p:sp>
      <p:sp>
        <p:nvSpPr>
          <p:cNvPr id="5" name="TextBox 4">
            <a:extLst>
              <a:ext uri="{FF2B5EF4-FFF2-40B4-BE49-F238E27FC236}">
                <a16:creationId xmlns:a16="http://schemas.microsoft.com/office/drawing/2014/main" id="{42921FDC-A5BA-3294-BDFA-F11B00E03437}"/>
              </a:ext>
            </a:extLst>
          </p:cNvPr>
          <p:cNvSpPr txBox="1"/>
          <p:nvPr/>
        </p:nvSpPr>
        <p:spPr>
          <a:xfrm>
            <a:off x="2814368" y="3275112"/>
            <a:ext cx="6249838" cy="307777"/>
          </a:xfrm>
          <a:prstGeom prst="rect">
            <a:avLst/>
          </a:prstGeom>
          <a:noFill/>
        </p:spPr>
        <p:txBody>
          <a:bodyPr wrap="square">
            <a:spAutoFit/>
          </a:bodyPr>
          <a:lstStyle/>
          <a:p>
            <a:r>
              <a:rPr lang="en-US" dirty="0"/>
              <a:t>https://www.youtube.com/watch?v=</a:t>
            </a:r>
            <a:r>
              <a:rPr lang="en-US" dirty="0">
                <a:latin typeface="Arial" panose="020B0604020202020204" pitchFamily="34" charset="0"/>
                <a:cs typeface="Arial" panose="020B0604020202020204" pitchFamily="34" charset="0"/>
              </a:rPr>
              <a:t>RkWedKgs53E</a:t>
            </a:r>
          </a:p>
        </p:txBody>
      </p:sp>
      <p:sp>
        <p:nvSpPr>
          <p:cNvPr id="7" name="TextBox 6">
            <a:extLst>
              <a:ext uri="{FF2B5EF4-FFF2-40B4-BE49-F238E27FC236}">
                <a16:creationId xmlns:a16="http://schemas.microsoft.com/office/drawing/2014/main" id="{A70CECFD-3FBD-F1EB-9734-2B581F0C7BDA}"/>
              </a:ext>
            </a:extLst>
          </p:cNvPr>
          <p:cNvSpPr txBox="1"/>
          <p:nvPr/>
        </p:nvSpPr>
        <p:spPr>
          <a:xfrm>
            <a:off x="2719465" y="2214063"/>
            <a:ext cx="6249838" cy="738664"/>
          </a:xfrm>
          <a:prstGeom prst="rect">
            <a:avLst/>
          </a:prstGeom>
          <a:noFill/>
        </p:spPr>
        <p:txBody>
          <a:bodyPr wrap="square">
            <a:spAutoFit/>
          </a:bodyPr>
          <a:lstStyle/>
          <a:p>
            <a:r>
              <a:rPr lang="es-CL" dirty="0">
                <a:solidFill>
                  <a:schemeClr val="tx1">
                    <a:lumMod val="49000"/>
                    <a:lumOff val="51000"/>
                  </a:schemeClr>
                </a:solidFill>
                <a:ea typeface="Calibri"/>
                <a:sym typeface="Calibri"/>
              </a:rPr>
              <a:t>(POR LIMITACIONES DE GITHUB NO SE PUDO SUBIR EL VIDEO, ESTE ES UN LINK AL VIDEO SUBIDO EN YOUTUBE, ESA ES LA DEMO SUBITULADA)</a:t>
            </a:r>
            <a:endParaRPr lang="en-US" dirty="0"/>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p:nvPr/>
        </p:nvSpPr>
        <p:spPr>
          <a:xfrm>
            <a:off x="8372412" y="1562325"/>
            <a:ext cx="2741100" cy="4393800"/>
          </a:xfrm>
          <a:prstGeom prst="snip1Rect">
            <a:avLst>
              <a:gd name="adj" fmla="val 6003"/>
            </a:avLst>
          </a:prstGeom>
          <a:solidFill>
            <a:srgbClr val="04A44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3" name="Google Shape;373;p18"/>
          <p:cNvSpPr/>
          <p:nvPr/>
        </p:nvSpPr>
        <p:spPr>
          <a:xfrm>
            <a:off x="4795041" y="1562325"/>
            <a:ext cx="2741100" cy="4566000"/>
          </a:xfrm>
          <a:prstGeom prst="snip1Rect">
            <a:avLst>
              <a:gd name="adj" fmla="val 6003"/>
            </a:avLst>
          </a:prstGeom>
          <a:solidFill>
            <a:srgbClr val="04A44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4" name="Google Shape;374;p18"/>
          <p:cNvSpPr/>
          <p:nvPr/>
        </p:nvSpPr>
        <p:spPr>
          <a:xfrm>
            <a:off x="1332734" y="1478500"/>
            <a:ext cx="2741100" cy="4566000"/>
          </a:xfrm>
          <a:prstGeom prst="snip1Rect">
            <a:avLst>
              <a:gd name="adj" fmla="val 6003"/>
            </a:avLst>
          </a:prstGeom>
          <a:solidFill>
            <a:srgbClr val="04A44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75" name="Google Shape;375;p1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76" name="Google Shape;376;p18"/>
          <p:cNvSpPr txBox="1"/>
          <p:nvPr/>
        </p:nvSpPr>
        <p:spPr>
          <a:xfrm>
            <a:off x="0" y="656230"/>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Conclusiones</a:t>
            </a:r>
            <a:endParaRPr sz="3600" b="1"/>
          </a:p>
        </p:txBody>
      </p:sp>
      <p:sp>
        <p:nvSpPr>
          <p:cNvPr id="377" name="Google Shape;377;p18"/>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378" name="Google Shape;378;p18"/>
          <p:cNvSpPr/>
          <p:nvPr/>
        </p:nvSpPr>
        <p:spPr>
          <a:xfrm>
            <a:off x="1207250" y="1478500"/>
            <a:ext cx="2880300" cy="4649700"/>
          </a:xfrm>
          <a:prstGeom prst="snip1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9" name="Google Shape;379;p18"/>
          <p:cNvSpPr txBox="1"/>
          <p:nvPr/>
        </p:nvSpPr>
        <p:spPr>
          <a:xfrm>
            <a:off x="1207275" y="1690200"/>
            <a:ext cx="2880300" cy="708000"/>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a:solidFill>
                  <a:srgbClr val="04A444"/>
                </a:solidFill>
                <a:latin typeface="Calibri"/>
                <a:ea typeface="Calibri"/>
                <a:cs typeface="Calibri"/>
                <a:sym typeface="Calibri"/>
              </a:rPr>
              <a:t>Digitalización y Centralización</a:t>
            </a:r>
            <a:endParaRPr sz="1800">
              <a:solidFill>
                <a:srgbClr val="04A444"/>
              </a:solidFill>
              <a:latin typeface="Calibri"/>
              <a:ea typeface="Calibri"/>
              <a:cs typeface="Calibri"/>
              <a:sym typeface="Calibri"/>
            </a:endParaRPr>
          </a:p>
        </p:txBody>
      </p:sp>
      <p:sp>
        <p:nvSpPr>
          <p:cNvPr id="380" name="Google Shape;380;p18"/>
          <p:cNvSpPr txBox="1"/>
          <p:nvPr/>
        </p:nvSpPr>
        <p:spPr>
          <a:xfrm>
            <a:off x="1346450" y="3303425"/>
            <a:ext cx="2601900" cy="2062063"/>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457200" lvl="0" indent="-323850" algn="l" rtl="0">
              <a:spcBef>
                <a:spcPts val="0"/>
              </a:spcBef>
              <a:spcAft>
                <a:spcPts val="0"/>
              </a:spcAft>
              <a:buSzPts val="1500"/>
              <a:buChar char="●"/>
            </a:pPr>
            <a:r>
              <a:rPr lang="es-CL" sz="1600"/>
              <a:t>Gestión digital del entrenamiento</a:t>
            </a:r>
            <a:br>
              <a:rPr lang="es-CL" sz="1600"/>
            </a:br>
            <a:endParaRPr lang="es-ES" sz="1600"/>
          </a:p>
          <a:p>
            <a:pPr marL="457200" lvl="0" indent="-323850" algn="l" rtl="0">
              <a:spcBef>
                <a:spcPts val="0"/>
              </a:spcBef>
              <a:spcAft>
                <a:spcPts val="0"/>
              </a:spcAft>
              <a:buSzPts val="1500"/>
              <a:buChar char="●"/>
            </a:pPr>
            <a:r>
              <a:rPr lang="es-CL" sz="1600"/>
              <a:t>Registros centralizados</a:t>
            </a:r>
            <a:br>
              <a:rPr lang="es-CL" sz="1600"/>
            </a:br>
            <a:endParaRPr sz="1600"/>
          </a:p>
          <a:p>
            <a:pPr marL="457200" lvl="0" indent="-323850" algn="l" rtl="0">
              <a:spcBef>
                <a:spcPts val="0"/>
              </a:spcBef>
              <a:spcAft>
                <a:spcPts val="0"/>
              </a:spcAft>
              <a:buSzPts val="1500"/>
              <a:buChar char="●"/>
            </a:pPr>
            <a:r>
              <a:rPr lang="es-CL" sz="1600"/>
              <a:t>Reemplazo del registro manual</a:t>
            </a:r>
            <a:endParaRPr sz="1600"/>
          </a:p>
        </p:txBody>
      </p:sp>
      <p:pic>
        <p:nvPicPr>
          <p:cNvPr id="381" name="Google Shape;381;p18" title="labrador-retriever.png"/>
          <p:cNvPicPr preferRelativeResize="0"/>
          <p:nvPr/>
        </p:nvPicPr>
        <p:blipFill>
          <a:blip r:embed="rId4">
            <a:alphaModFix/>
          </a:blip>
          <a:stretch>
            <a:fillRect/>
          </a:stretch>
        </p:blipFill>
        <p:spPr>
          <a:xfrm>
            <a:off x="2052825" y="2496800"/>
            <a:ext cx="708000" cy="708000"/>
          </a:xfrm>
          <a:prstGeom prst="rect">
            <a:avLst/>
          </a:prstGeom>
          <a:noFill/>
          <a:ln>
            <a:noFill/>
          </a:ln>
          <a:effectLst>
            <a:outerShdw blurRad="57150" dist="19050" dir="5400000" algn="bl" rotWithShape="0">
              <a:srgbClr val="000000">
                <a:alpha val="20000"/>
              </a:srgbClr>
            </a:outerShdw>
          </a:effectLst>
        </p:spPr>
      </p:pic>
      <p:pic>
        <p:nvPicPr>
          <p:cNvPr id="382" name="Google Shape;382;p18" title="computadora.png"/>
          <p:cNvPicPr preferRelativeResize="0"/>
          <p:nvPr/>
        </p:nvPicPr>
        <p:blipFill>
          <a:blip r:embed="rId5">
            <a:alphaModFix/>
          </a:blip>
          <a:stretch>
            <a:fillRect/>
          </a:stretch>
        </p:blipFill>
        <p:spPr>
          <a:xfrm>
            <a:off x="2760825" y="2527563"/>
            <a:ext cx="646500" cy="646500"/>
          </a:xfrm>
          <a:prstGeom prst="rect">
            <a:avLst/>
          </a:prstGeom>
          <a:noFill/>
          <a:ln>
            <a:noFill/>
          </a:ln>
          <a:effectLst>
            <a:outerShdw blurRad="57150" dist="19050" dir="5400000" algn="bl" rotWithShape="0">
              <a:srgbClr val="000000">
                <a:alpha val="20000"/>
              </a:srgbClr>
            </a:outerShdw>
          </a:effectLst>
        </p:spPr>
      </p:pic>
      <p:sp>
        <p:nvSpPr>
          <p:cNvPr id="383" name="Google Shape;383;p18"/>
          <p:cNvSpPr/>
          <p:nvPr/>
        </p:nvSpPr>
        <p:spPr>
          <a:xfrm>
            <a:off x="4655838" y="1548600"/>
            <a:ext cx="2880300" cy="4649700"/>
          </a:xfrm>
          <a:prstGeom prst="snip1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4" name="Google Shape;384;p18"/>
          <p:cNvSpPr txBox="1"/>
          <p:nvPr/>
        </p:nvSpPr>
        <p:spPr>
          <a:xfrm>
            <a:off x="4967372" y="1760300"/>
            <a:ext cx="2257200" cy="708000"/>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a:solidFill>
                  <a:srgbClr val="04A444"/>
                </a:solidFill>
                <a:latin typeface="Calibri"/>
                <a:ea typeface="Calibri"/>
                <a:cs typeface="Calibri"/>
                <a:sym typeface="Calibri"/>
              </a:rPr>
              <a:t>Metodología XP Aplicada</a:t>
            </a:r>
            <a:endParaRPr sz="1800">
              <a:solidFill>
                <a:srgbClr val="04A444"/>
              </a:solidFill>
              <a:latin typeface="Calibri"/>
              <a:ea typeface="Calibri"/>
              <a:cs typeface="Calibri"/>
              <a:sym typeface="Calibri"/>
            </a:endParaRPr>
          </a:p>
        </p:txBody>
      </p:sp>
      <p:sp>
        <p:nvSpPr>
          <p:cNvPr id="385" name="Google Shape;385;p18"/>
          <p:cNvSpPr txBox="1"/>
          <p:nvPr/>
        </p:nvSpPr>
        <p:spPr>
          <a:xfrm>
            <a:off x="4795037" y="3373525"/>
            <a:ext cx="2601900" cy="1800453"/>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457200" lvl="0" indent="-323850" algn="l" rtl="0">
              <a:spcBef>
                <a:spcPts val="0"/>
              </a:spcBef>
              <a:spcAft>
                <a:spcPts val="0"/>
              </a:spcAft>
              <a:buSzPts val="1500"/>
              <a:buChar char="●"/>
            </a:pPr>
            <a:r>
              <a:rPr lang="es-CL" sz="1600"/>
              <a:t>Ajustes rápidos</a:t>
            </a:r>
            <a:br>
              <a:rPr lang="es-CL" sz="1600"/>
            </a:br>
            <a:endParaRPr lang="es-ES" sz="1600"/>
          </a:p>
          <a:p>
            <a:pPr marL="457200" lvl="0" indent="-323850" algn="l" rtl="0">
              <a:spcBef>
                <a:spcPts val="0"/>
              </a:spcBef>
              <a:spcAft>
                <a:spcPts val="0"/>
              </a:spcAft>
              <a:buSzPts val="1500"/>
              <a:buChar char="●"/>
            </a:pPr>
            <a:r>
              <a:rPr lang="es-CL" sz="1600"/>
              <a:t>Validación continua</a:t>
            </a:r>
            <a:br>
              <a:rPr lang="es-CL" sz="1600"/>
            </a:br>
            <a:endParaRPr sz="1600"/>
          </a:p>
          <a:p>
            <a:pPr marL="457200" lvl="0" indent="-323850" algn="l" rtl="0">
              <a:spcBef>
                <a:spcPts val="0"/>
              </a:spcBef>
              <a:spcAft>
                <a:spcPts val="0"/>
              </a:spcAft>
              <a:buSzPts val="1500"/>
              <a:buChar char="●"/>
            </a:pPr>
            <a:r>
              <a:rPr lang="es-CL" sz="1600"/>
              <a:t>Priorización por iteraciones</a:t>
            </a:r>
            <a:endParaRPr sz="1600"/>
          </a:p>
          <a:p>
            <a:pPr marL="0" lvl="0" indent="0" algn="l" rtl="0">
              <a:spcBef>
                <a:spcPts val="0"/>
              </a:spcBef>
              <a:spcAft>
                <a:spcPts val="0"/>
              </a:spcAft>
              <a:buNone/>
            </a:pPr>
            <a:endParaRPr sz="1500"/>
          </a:p>
        </p:txBody>
      </p:sp>
      <p:sp>
        <p:nvSpPr>
          <p:cNvPr id="386" name="Google Shape;386;p18"/>
          <p:cNvSpPr/>
          <p:nvPr/>
        </p:nvSpPr>
        <p:spPr>
          <a:xfrm>
            <a:off x="8243650" y="1548600"/>
            <a:ext cx="2880300" cy="4649700"/>
          </a:xfrm>
          <a:prstGeom prst="snip1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87" name="Google Shape;387;p18"/>
          <p:cNvSpPr txBox="1"/>
          <p:nvPr/>
        </p:nvSpPr>
        <p:spPr>
          <a:xfrm>
            <a:off x="8243675" y="1760300"/>
            <a:ext cx="2880300" cy="400200"/>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2000" b="1">
                <a:solidFill>
                  <a:srgbClr val="04A444"/>
                </a:solidFill>
                <a:latin typeface="Calibri"/>
                <a:ea typeface="Calibri"/>
                <a:cs typeface="Calibri"/>
                <a:sym typeface="Calibri"/>
              </a:rPr>
              <a:t>Impacto Operativo</a:t>
            </a:r>
            <a:endParaRPr sz="1800">
              <a:solidFill>
                <a:srgbClr val="04A444"/>
              </a:solidFill>
              <a:latin typeface="Calibri"/>
              <a:ea typeface="Calibri"/>
              <a:cs typeface="Calibri"/>
              <a:sym typeface="Calibri"/>
            </a:endParaRPr>
          </a:p>
        </p:txBody>
      </p:sp>
      <p:sp>
        <p:nvSpPr>
          <p:cNvPr id="388" name="Google Shape;388;p18"/>
          <p:cNvSpPr txBox="1"/>
          <p:nvPr/>
        </p:nvSpPr>
        <p:spPr>
          <a:xfrm>
            <a:off x="8382850" y="3373525"/>
            <a:ext cx="2601900" cy="2292895"/>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457200" lvl="0" indent="-323850" algn="l" rtl="0">
              <a:spcBef>
                <a:spcPts val="0"/>
              </a:spcBef>
              <a:spcAft>
                <a:spcPts val="0"/>
              </a:spcAft>
              <a:buSzPts val="1500"/>
              <a:buChar char="●"/>
            </a:pPr>
            <a:r>
              <a:rPr lang="es-CL" sz="1600"/>
              <a:t>Menos errores</a:t>
            </a:r>
            <a:br>
              <a:rPr lang="es-CL" sz="1600"/>
            </a:br>
            <a:endParaRPr lang="es-ES" sz="1600"/>
          </a:p>
          <a:p>
            <a:pPr marL="457200" lvl="0" indent="-323850" algn="l" rtl="0">
              <a:spcBef>
                <a:spcPts val="0"/>
              </a:spcBef>
              <a:spcAft>
                <a:spcPts val="0"/>
              </a:spcAft>
              <a:buSzPts val="1500"/>
              <a:buChar char="●"/>
            </a:pPr>
            <a:r>
              <a:rPr lang="es-CL" sz="1600"/>
              <a:t>Más trazabilidad</a:t>
            </a:r>
            <a:br>
              <a:rPr lang="es-CL" sz="1600"/>
            </a:br>
            <a:endParaRPr sz="1600"/>
          </a:p>
          <a:p>
            <a:pPr marL="457200" lvl="0" indent="-323850" algn="l" rtl="0">
              <a:spcBef>
                <a:spcPts val="0"/>
              </a:spcBef>
              <a:spcAft>
                <a:spcPts val="0"/>
              </a:spcAft>
              <a:buSzPts val="1500"/>
              <a:buChar char="●"/>
            </a:pPr>
            <a:r>
              <a:rPr lang="es-CL" sz="1600"/>
              <a:t>Proceso estandarizado</a:t>
            </a:r>
            <a:br>
              <a:rPr lang="es-CL" sz="1600"/>
            </a:br>
            <a:endParaRPr sz="1600"/>
          </a:p>
          <a:p>
            <a:pPr marL="457200" lvl="0" indent="-323850" algn="l" rtl="0">
              <a:spcBef>
                <a:spcPts val="0"/>
              </a:spcBef>
              <a:spcAft>
                <a:spcPts val="0"/>
              </a:spcAft>
              <a:buSzPts val="1500"/>
              <a:buChar char="●"/>
            </a:pPr>
            <a:r>
              <a:rPr lang="es-CL" sz="1600"/>
              <a:t>Apoyo al SAG</a:t>
            </a:r>
            <a:endParaRPr sz="1600"/>
          </a:p>
          <a:p>
            <a:pPr marL="457200" lvl="0" indent="0" algn="l" rtl="0">
              <a:spcBef>
                <a:spcPts val="0"/>
              </a:spcBef>
              <a:spcAft>
                <a:spcPts val="0"/>
              </a:spcAft>
              <a:buNone/>
            </a:pPr>
            <a:endParaRPr sz="1500"/>
          </a:p>
        </p:txBody>
      </p:sp>
      <p:pic>
        <p:nvPicPr>
          <p:cNvPr id="389" name="Google Shape;389;p18" title="xp.png"/>
          <p:cNvPicPr preferRelativeResize="0"/>
          <p:nvPr/>
        </p:nvPicPr>
        <p:blipFill>
          <a:blip r:embed="rId6">
            <a:alphaModFix/>
          </a:blip>
          <a:stretch>
            <a:fillRect/>
          </a:stretch>
        </p:blipFill>
        <p:spPr>
          <a:xfrm>
            <a:off x="5703311" y="2458125"/>
            <a:ext cx="785326" cy="785350"/>
          </a:xfrm>
          <a:prstGeom prst="rect">
            <a:avLst/>
          </a:prstGeom>
          <a:noFill/>
          <a:ln>
            <a:noFill/>
          </a:ln>
          <a:effectLst>
            <a:outerShdw blurRad="57150" dist="19050" dir="5400000" algn="bl" rotWithShape="0">
              <a:srgbClr val="000000">
                <a:alpha val="20000"/>
              </a:srgbClr>
            </a:outerShdw>
          </a:effectLst>
        </p:spPr>
      </p:pic>
      <p:pic>
        <p:nvPicPr>
          <p:cNvPr id="390" name="Google Shape;390;p18" title="equipo.png"/>
          <p:cNvPicPr preferRelativeResize="0"/>
          <p:nvPr/>
        </p:nvPicPr>
        <p:blipFill>
          <a:blip r:embed="rId7">
            <a:alphaModFix/>
          </a:blip>
          <a:stretch>
            <a:fillRect/>
          </a:stretch>
        </p:blipFill>
        <p:spPr>
          <a:xfrm>
            <a:off x="9231213" y="2314400"/>
            <a:ext cx="905225" cy="905225"/>
          </a:xfrm>
          <a:prstGeom prst="rect">
            <a:avLst/>
          </a:prstGeom>
          <a:noFill/>
          <a:ln>
            <a:noFill/>
          </a:ln>
          <a:effectLst>
            <a:outerShdw blurRad="57150" dist="19050" dir="5400000" algn="bl" rotWithShape="0">
              <a:srgbClr val="000000">
                <a:alpha val="20000"/>
              </a:srgbClr>
            </a:outerShdw>
          </a:effectLst>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19"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397" name="Google Shape;397;p19"/>
          <p:cNvSpPr txBox="1"/>
          <p:nvPr/>
        </p:nvSpPr>
        <p:spPr>
          <a:xfrm>
            <a:off x="1" y="720918"/>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Reflexión</a:t>
            </a:r>
            <a:endParaRPr sz="3600" b="1"/>
          </a:p>
        </p:txBody>
      </p:sp>
      <p:sp>
        <p:nvSpPr>
          <p:cNvPr id="398" name="Google Shape;398;p19"/>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399" name="Google Shape;399;p19"/>
          <p:cNvSpPr/>
          <p:nvPr/>
        </p:nvSpPr>
        <p:spPr>
          <a:xfrm>
            <a:off x="946675" y="1664850"/>
            <a:ext cx="3141300" cy="4510800"/>
          </a:xfrm>
          <a:prstGeom prst="roundRect">
            <a:avLst>
              <a:gd name="adj" fmla="val 16667"/>
            </a:avLst>
          </a:prstGeom>
          <a:solidFill>
            <a:srgbClr val="F3F3F3"/>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sp>
        <p:nvSpPr>
          <p:cNvPr id="400" name="Google Shape;400;p19"/>
          <p:cNvSpPr/>
          <p:nvPr/>
        </p:nvSpPr>
        <p:spPr>
          <a:xfrm>
            <a:off x="1935921" y="1367425"/>
            <a:ext cx="1162800" cy="1122300"/>
          </a:xfrm>
          <a:prstGeom prst="ellipse">
            <a:avLst/>
          </a:prstGeom>
          <a:solidFill>
            <a:srgbClr val="04A444"/>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cxnSp>
        <p:nvCxnSpPr>
          <p:cNvPr id="401" name="Google Shape;401;p19"/>
          <p:cNvCxnSpPr/>
          <p:nvPr/>
        </p:nvCxnSpPr>
        <p:spPr>
          <a:xfrm>
            <a:off x="1491448" y="2902919"/>
            <a:ext cx="2056200" cy="0"/>
          </a:xfrm>
          <a:prstGeom prst="straightConnector1">
            <a:avLst/>
          </a:prstGeom>
          <a:noFill/>
          <a:ln w="9375" cap="flat" cmpd="sng">
            <a:solidFill>
              <a:schemeClr val="dk2"/>
            </a:solidFill>
            <a:prstDash val="solid"/>
            <a:round/>
            <a:headEnd type="none" w="med" len="med"/>
            <a:tailEnd type="none" w="med" len="med"/>
          </a:ln>
          <a:effectLst>
            <a:outerShdw blurRad="57150" dist="19050" dir="5400000" algn="bl" rotWithShape="0">
              <a:srgbClr val="000000">
                <a:alpha val="30000"/>
              </a:srgbClr>
            </a:outerShdw>
          </a:effectLst>
        </p:spPr>
      </p:cxnSp>
      <p:sp>
        <p:nvSpPr>
          <p:cNvPr id="402" name="Google Shape;402;p19"/>
          <p:cNvSpPr txBox="1"/>
          <p:nvPr/>
        </p:nvSpPr>
        <p:spPr>
          <a:xfrm>
            <a:off x="960324" y="2506321"/>
            <a:ext cx="3114000" cy="3945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marR="0" lvl="0" indent="0" algn="ctr" rtl="0">
              <a:spcBef>
                <a:spcPts val="0"/>
              </a:spcBef>
              <a:spcAft>
                <a:spcPts val="0"/>
              </a:spcAft>
              <a:buNone/>
            </a:pPr>
            <a:r>
              <a:rPr lang="es-CL" sz="1971" b="1">
                <a:solidFill>
                  <a:srgbClr val="04A444"/>
                </a:solidFill>
                <a:latin typeface="Calibri"/>
                <a:ea typeface="Calibri"/>
                <a:cs typeface="Calibri"/>
                <a:sym typeface="Calibri"/>
              </a:rPr>
              <a:t>Competencias</a:t>
            </a:r>
            <a:endParaRPr sz="1774">
              <a:solidFill>
                <a:srgbClr val="04A444"/>
              </a:solidFill>
              <a:latin typeface="Calibri"/>
              <a:ea typeface="Calibri"/>
              <a:cs typeface="Calibri"/>
              <a:sym typeface="Calibri"/>
            </a:endParaRPr>
          </a:p>
        </p:txBody>
      </p:sp>
      <p:pic>
        <p:nvPicPr>
          <p:cNvPr id="403" name="Google Shape;403;p19" title="desarrollador-de-software.png"/>
          <p:cNvPicPr preferRelativeResize="0"/>
          <p:nvPr/>
        </p:nvPicPr>
        <p:blipFill>
          <a:blip r:embed="rId4">
            <a:alphaModFix/>
          </a:blip>
          <a:stretch>
            <a:fillRect/>
          </a:stretch>
        </p:blipFill>
        <p:spPr>
          <a:xfrm>
            <a:off x="1282124" y="2944070"/>
            <a:ext cx="514900" cy="514900"/>
          </a:xfrm>
          <a:prstGeom prst="rect">
            <a:avLst/>
          </a:prstGeom>
          <a:noFill/>
          <a:ln>
            <a:noFill/>
          </a:ln>
          <a:effectLst>
            <a:outerShdw blurRad="57150" dist="19050" dir="5400000" algn="bl" rotWithShape="0">
              <a:srgbClr val="000000">
                <a:alpha val="30000"/>
              </a:srgbClr>
            </a:outerShdw>
          </a:effectLst>
        </p:spPr>
      </p:pic>
      <p:pic>
        <p:nvPicPr>
          <p:cNvPr id="404" name="Google Shape;404;p19" title="bases-de-datos.png"/>
          <p:cNvPicPr preferRelativeResize="0"/>
          <p:nvPr/>
        </p:nvPicPr>
        <p:blipFill>
          <a:blip r:embed="rId5">
            <a:alphaModFix/>
          </a:blip>
          <a:stretch>
            <a:fillRect/>
          </a:stretch>
        </p:blipFill>
        <p:spPr>
          <a:xfrm>
            <a:off x="1369756" y="3592806"/>
            <a:ext cx="394500" cy="394500"/>
          </a:xfrm>
          <a:prstGeom prst="rect">
            <a:avLst/>
          </a:prstGeom>
          <a:noFill/>
          <a:ln>
            <a:noFill/>
          </a:ln>
          <a:effectLst>
            <a:outerShdw blurRad="57150" dist="19050" dir="5400000" algn="bl" rotWithShape="0">
              <a:srgbClr val="000000">
                <a:alpha val="30000"/>
              </a:srgbClr>
            </a:outerShdw>
          </a:effectLst>
        </p:spPr>
      </p:pic>
      <p:pic>
        <p:nvPicPr>
          <p:cNvPr id="405" name="Google Shape;405;p19" title="requerimiento.png"/>
          <p:cNvPicPr preferRelativeResize="0"/>
          <p:nvPr/>
        </p:nvPicPr>
        <p:blipFill>
          <a:blip r:embed="rId6">
            <a:alphaModFix/>
          </a:blip>
          <a:stretch>
            <a:fillRect/>
          </a:stretch>
        </p:blipFill>
        <p:spPr>
          <a:xfrm>
            <a:off x="1240976" y="4133107"/>
            <a:ext cx="514900" cy="514900"/>
          </a:xfrm>
          <a:prstGeom prst="rect">
            <a:avLst/>
          </a:prstGeom>
          <a:noFill/>
          <a:ln>
            <a:noFill/>
          </a:ln>
          <a:effectLst>
            <a:outerShdw blurRad="57150" dist="19050" dir="5400000" algn="bl" rotWithShape="0">
              <a:srgbClr val="000000">
                <a:alpha val="30000"/>
              </a:srgbClr>
            </a:outerShdw>
          </a:effectLst>
        </p:spPr>
      </p:pic>
      <p:pic>
        <p:nvPicPr>
          <p:cNvPr id="406" name="Google Shape;406;p19" title="gestion-de-proyectos.png"/>
          <p:cNvPicPr preferRelativeResize="0"/>
          <p:nvPr/>
        </p:nvPicPr>
        <p:blipFill>
          <a:blip r:embed="rId7">
            <a:alphaModFix/>
          </a:blip>
          <a:stretch>
            <a:fillRect/>
          </a:stretch>
        </p:blipFill>
        <p:spPr>
          <a:xfrm>
            <a:off x="1240976" y="5406968"/>
            <a:ext cx="514900" cy="514900"/>
          </a:xfrm>
          <a:prstGeom prst="rect">
            <a:avLst/>
          </a:prstGeom>
          <a:noFill/>
          <a:ln>
            <a:noFill/>
          </a:ln>
          <a:effectLst>
            <a:outerShdw blurRad="57150" dist="19050" dir="5400000" algn="bl" rotWithShape="0">
              <a:srgbClr val="000000">
                <a:alpha val="30000"/>
              </a:srgbClr>
            </a:outerShdw>
          </a:effectLst>
        </p:spPr>
      </p:pic>
      <p:pic>
        <p:nvPicPr>
          <p:cNvPr id="407" name="Google Shape;407;p19" title="agil.png"/>
          <p:cNvPicPr preferRelativeResize="0"/>
          <p:nvPr/>
        </p:nvPicPr>
        <p:blipFill>
          <a:blip r:embed="rId8">
            <a:alphaModFix/>
          </a:blip>
          <a:stretch>
            <a:fillRect/>
          </a:stretch>
        </p:blipFill>
        <p:spPr>
          <a:xfrm>
            <a:off x="1254692" y="4783750"/>
            <a:ext cx="514900" cy="514900"/>
          </a:xfrm>
          <a:prstGeom prst="rect">
            <a:avLst/>
          </a:prstGeom>
          <a:noFill/>
          <a:ln>
            <a:noFill/>
          </a:ln>
          <a:effectLst>
            <a:outerShdw blurRad="57150" dist="19050" dir="5400000" algn="bl" rotWithShape="0">
              <a:srgbClr val="000000">
                <a:alpha val="30000"/>
              </a:srgbClr>
            </a:outerShdw>
          </a:effectLst>
        </p:spPr>
      </p:pic>
      <p:sp>
        <p:nvSpPr>
          <p:cNvPr id="408" name="Google Shape;408;p19"/>
          <p:cNvSpPr txBox="1"/>
          <p:nvPr/>
        </p:nvSpPr>
        <p:spPr>
          <a:xfrm>
            <a:off x="1742160" y="3032727"/>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Desarrollo de software.</a:t>
            </a:r>
            <a:endParaRPr/>
          </a:p>
        </p:txBody>
      </p:sp>
      <p:pic>
        <p:nvPicPr>
          <p:cNvPr id="409" name="Google Shape;409;p19" title="habilidades.png"/>
          <p:cNvPicPr preferRelativeResize="0"/>
          <p:nvPr/>
        </p:nvPicPr>
        <p:blipFill>
          <a:blip r:embed="rId9">
            <a:alphaModFix/>
          </a:blip>
          <a:stretch>
            <a:fillRect/>
          </a:stretch>
        </p:blipFill>
        <p:spPr>
          <a:xfrm>
            <a:off x="2124644" y="1554275"/>
            <a:ext cx="785350" cy="785350"/>
          </a:xfrm>
          <a:prstGeom prst="rect">
            <a:avLst/>
          </a:prstGeom>
          <a:noFill/>
          <a:ln>
            <a:noFill/>
          </a:ln>
          <a:effectLst>
            <a:outerShdw blurRad="57150" dist="19050" dir="5400000" algn="bl" rotWithShape="0">
              <a:srgbClr val="000000">
                <a:alpha val="30000"/>
              </a:srgbClr>
            </a:outerShdw>
          </a:effectLst>
        </p:spPr>
      </p:pic>
      <p:sp>
        <p:nvSpPr>
          <p:cNvPr id="410" name="Google Shape;410;p19"/>
          <p:cNvSpPr txBox="1"/>
          <p:nvPr/>
        </p:nvSpPr>
        <p:spPr>
          <a:xfrm>
            <a:off x="1755876" y="3609320"/>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Base de datos</a:t>
            </a:r>
            <a:endParaRPr/>
          </a:p>
        </p:txBody>
      </p:sp>
      <p:sp>
        <p:nvSpPr>
          <p:cNvPr id="411" name="Google Shape;411;p19"/>
          <p:cNvSpPr txBox="1"/>
          <p:nvPr/>
        </p:nvSpPr>
        <p:spPr>
          <a:xfrm>
            <a:off x="1748141" y="4115836"/>
            <a:ext cx="2056200" cy="5220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Toma de requerimientos</a:t>
            </a:r>
            <a:endParaRPr/>
          </a:p>
        </p:txBody>
      </p:sp>
      <p:sp>
        <p:nvSpPr>
          <p:cNvPr id="412" name="Google Shape;412;p19"/>
          <p:cNvSpPr txBox="1"/>
          <p:nvPr/>
        </p:nvSpPr>
        <p:spPr>
          <a:xfrm>
            <a:off x="1756771" y="4887902"/>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Aplicar metodologías</a:t>
            </a:r>
            <a:endParaRPr/>
          </a:p>
        </p:txBody>
      </p:sp>
      <p:sp>
        <p:nvSpPr>
          <p:cNvPr id="413" name="Google Shape;413;p19"/>
          <p:cNvSpPr txBox="1"/>
          <p:nvPr/>
        </p:nvSpPr>
        <p:spPr>
          <a:xfrm>
            <a:off x="1770487" y="5389702"/>
            <a:ext cx="2679300" cy="5220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Gestión de proyecto informático</a:t>
            </a:r>
            <a:endParaRPr/>
          </a:p>
        </p:txBody>
      </p:sp>
      <p:sp>
        <p:nvSpPr>
          <p:cNvPr id="414" name="Google Shape;414;p19"/>
          <p:cNvSpPr/>
          <p:nvPr/>
        </p:nvSpPr>
        <p:spPr>
          <a:xfrm>
            <a:off x="4491934" y="1655925"/>
            <a:ext cx="3141300" cy="4510800"/>
          </a:xfrm>
          <a:prstGeom prst="roundRect">
            <a:avLst>
              <a:gd name="adj" fmla="val 16667"/>
            </a:avLst>
          </a:prstGeom>
          <a:solidFill>
            <a:srgbClr val="F3F3F3"/>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sp>
        <p:nvSpPr>
          <p:cNvPr id="415" name="Google Shape;415;p19"/>
          <p:cNvSpPr/>
          <p:nvPr/>
        </p:nvSpPr>
        <p:spPr>
          <a:xfrm>
            <a:off x="5481180" y="1358500"/>
            <a:ext cx="1162800" cy="1122300"/>
          </a:xfrm>
          <a:prstGeom prst="ellipse">
            <a:avLst/>
          </a:prstGeom>
          <a:solidFill>
            <a:srgbClr val="04A444"/>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cxnSp>
        <p:nvCxnSpPr>
          <p:cNvPr id="416" name="Google Shape;416;p19"/>
          <p:cNvCxnSpPr/>
          <p:nvPr/>
        </p:nvCxnSpPr>
        <p:spPr>
          <a:xfrm>
            <a:off x="4916655" y="2893994"/>
            <a:ext cx="2056200" cy="0"/>
          </a:xfrm>
          <a:prstGeom prst="straightConnector1">
            <a:avLst/>
          </a:prstGeom>
          <a:noFill/>
          <a:ln w="9375" cap="flat" cmpd="sng">
            <a:solidFill>
              <a:schemeClr val="dk2"/>
            </a:solidFill>
            <a:prstDash val="solid"/>
            <a:round/>
            <a:headEnd type="none" w="med" len="med"/>
            <a:tailEnd type="none" w="med" len="med"/>
          </a:ln>
          <a:effectLst>
            <a:outerShdw blurRad="57150" dist="19050" dir="5400000" algn="bl" rotWithShape="0">
              <a:srgbClr val="000000">
                <a:alpha val="30000"/>
              </a:srgbClr>
            </a:outerShdw>
          </a:effectLst>
        </p:spPr>
      </p:cxnSp>
      <p:sp>
        <p:nvSpPr>
          <p:cNvPr id="417" name="Google Shape;417;p19"/>
          <p:cNvSpPr txBox="1"/>
          <p:nvPr/>
        </p:nvSpPr>
        <p:spPr>
          <a:xfrm>
            <a:off x="4548730" y="2502926"/>
            <a:ext cx="3114000" cy="3945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marR="0" lvl="0" indent="0" algn="ctr" rtl="0">
              <a:spcBef>
                <a:spcPts val="0"/>
              </a:spcBef>
              <a:spcAft>
                <a:spcPts val="0"/>
              </a:spcAft>
              <a:buNone/>
            </a:pPr>
            <a:r>
              <a:rPr lang="es-CL" sz="1971" b="1">
                <a:solidFill>
                  <a:srgbClr val="04A444"/>
                </a:solidFill>
                <a:latin typeface="Calibri"/>
                <a:ea typeface="Calibri"/>
                <a:cs typeface="Calibri"/>
                <a:sym typeface="Calibri"/>
              </a:rPr>
              <a:t>Obstáculos/Desafíos</a:t>
            </a:r>
            <a:endParaRPr sz="1774">
              <a:solidFill>
                <a:srgbClr val="04A444"/>
              </a:solidFill>
              <a:latin typeface="Calibri"/>
              <a:ea typeface="Calibri"/>
              <a:cs typeface="Calibri"/>
              <a:sym typeface="Calibri"/>
            </a:endParaRPr>
          </a:p>
        </p:txBody>
      </p:sp>
      <p:sp>
        <p:nvSpPr>
          <p:cNvPr id="418" name="Google Shape;418;p19"/>
          <p:cNvSpPr txBox="1"/>
          <p:nvPr/>
        </p:nvSpPr>
        <p:spPr>
          <a:xfrm>
            <a:off x="5287419" y="3023802"/>
            <a:ext cx="2056200" cy="9531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Tiempo limitado para el MVP</a:t>
            </a:r>
            <a:br>
              <a:rPr lang="es-CL"/>
            </a:br>
            <a:endParaRPr/>
          </a:p>
          <a:p>
            <a:pPr marL="0" lvl="0" indent="0" algn="l" rtl="0">
              <a:spcBef>
                <a:spcPts val="0"/>
              </a:spcBef>
              <a:spcAft>
                <a:spcPts val="0"/>
              </a:spcAft>
              <a:buNone/>
            </a:pPr>
            <a:endParaRPr/>
          </a:p>
        </p:txBody>
      </p:sp>
      <p:sp>
        <p:nvSpPr>
          <p:cNvPr id="419" name="Google Shape;419;p19"/>
          <p:cNvSpPr txBox="1"/>
          <p:nvPr/>
        </p:nvSpPr>
        <p:spPr>
          <a:xfrm>
            <a:off x="5301135" y="3600395"/>
            <a:ext cx="2056200" cy="7374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Coordinar horarios del equipo.</a:t>
            </a:r>
            <a:endParaRPr/>
          </a:p>
          <a:p>
            <a:pPr marL="0" lvl="0" indent="0" algn="l" rtl="0">
              <a:spcBef>
                <a:spcPts val="0"/>
              </a:spcBef>
              <a:spcAft>
                <a:spcPts val="0"/>
              </a:spcAft>
              <a:buNone/>
            </a:pPr>
            <a:endParaRPr/>
          </a:p>
        </p:txBody>
      </p:sp>
      <p:sp>
        <p:nvSpPr>
          <p:cNvPr id="420" name="Google Shape;420;p19"/>
          <p:cNvSpPr txBox="1"/>
          <p:nvPr/>
        </p:nvSpPr>
        <p:spPr>
          <a:xfrm>
            <a:off x="5297709" y="4261750"/>
            <a:ext cx="2331300" cy="5220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Aprendizaje en poco tiempo.</a:t>
            </a:r>
            <a:endParaRPr/>
          </a:p>
        </p:txBody>
      </p:sp>
      <p:sp>
        <p:nvSpPr>
          <p:cNvPr id="421" name="Google Shape;421;p19"/>
          <p:cNvSpPr/>
          <p:nvPr/>
        </p:nvSpPr>
        <p:spPr>
          <a:xfrm>
            <a:off x="8017225" y="1647000"/>
            <a:ext cx="3141300" cy="4510800"/>
          </a:xfrm>
          <a:prstGeom prst="roundRect">
            <a:avLst>
              <a:gd name="adj" fmla="val 16667"/>
            </a:avLst>
          </a:prstGeom>
          <a:solidFill>
            <a:srgbClr val="F3F3F3"/>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sp>
        <p:nvSpPr>
          <p:cNvPr id="422" name="Google Shape;422;p19"/>
          <p:cNvSpPr/>
          <p:nvPr/>
        </p:nvSpPr>
        <p:spPr>
          <a:xfrm>
            <a:off x="9006471" y="1349575"/>
            <a:ext cx="1162800" cy="1122300"/>
          </a:xfrm>
          <a:prstGeom prst="ellipse">
            <a:avLst/>
          </a:prstGeom>
          <a:solidFill>
            <a:srgbClr val="04A444"/>
          </a:solidFill>
          <a:ln>
            <a:noFill/>
          </a:ln>
          <a:effectLst>
            <a:outerShdw blurRad="57150" dist="19050" dir="5400000" algn="bl" rotWithShape="0">
              <a:srgbClr val="000000">
                <a:alpha val="30000"/>
              </a:srgbClr>
            </a:outerShdw>
          </a:effectLst>
        </p:spPr>
        <p:txBody>
          <a:bodyPr spcFirstLastPara="1" wrap="square" lIns="90125" tIns="90125" rIns="90125" bIns="90125" anchor="ctr" anchorCtr="0">
            <a:noAutofit/>
          </a:bodyPr>
          <a:lstStyle/>
          <a:p>
            <a:pPr marL="0" lvl="0" indent="0" algn="ctr" rtl="0">
              <a:spcBef>
                <a:spcPts val="0"/>
              </a:spcBef>
              <a:spcAft>
                <a:spcPts val="0"/>
              </a:spcAft>
              <a:buNone/>
            </a:pPr>
            <a:endParaRPr sz="1380">
              <a:latin typeface="Calibri"/>
              <a:ea typeface="Calibri"/>
              <a:cs typeface="Calibri"/>
              <a:sym typeface="Calibri"/>
            </a:endParaRPr>
          </a:p>
        </p:txBody>
      </p:sp>
      <p:cxnSp>
        <p:nvCxnSpPr>
          <p:cNvPr id="423" name="Google Shape;423;p19"/>
          <p:cNvCxnSpPr/>
          <p:nvPr/>
        </p:nvCxnSpPr>
        <p:spPr>
          <a:xfrm>
            <a:off x="8575714" y="2885069"/>
            <a:ext cx="2056200" cy="0"/>
          </a:xfrm>
          <a:prstGeom prst="straightConnector1">
            <a:avLst/>
          </a:prstGeom>
          <a:noFill/>
          <a:ln w="9375" cap="flat" cmpd="sng">
            <a:solidFill>
              <a:schemeClr val="dk2"/>
            </a:solidFill>
            <a:prstDash val="solid"/>
            <a:round/>
            <a:headEnd type="none" w="med" len="med"/>
            <a:tailEnd type="none" w="med" len="med"/>
          </a:ln>
          <a:effectLst>
            <a:outerShdw blurRad="57150" dist="19050" dir="5400000" algn="bl" rotWithShape="0">
              <a:srgbClr val="000000">
                <a:alpha val="30000"/>
              </a:srgbClr>
            </a:outerShdw>
          </a:effectLst>
        </p:spPr>
      </p:cxnSp>
      <p:sp>
        <p:nvSpPr>
          <p:cNvPr id="424" name="Google Shape;424;p19"/>
          <p:cNvSpPr txBox="1"/>
          <p:nvPr/>
        </p:nvSpPr>
        <p:spPr>
          <a:xfrm>
            <a:off x="8044649" y="2508625"/>
            <a:ext cx="3114000" cy="3945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marR="0" lvl="0" indent="0" algn="ctr" rtl="0">
              <a:spcBef>
                <a:spcPts val="0"/>
              </a:spcBef>
              <a:spcAft>
                <a:spcPts val="0"/>
              </a:spcAft>
              <a:buNone/>
            </a:pPr>
            <a:r>
              <a:rPr lang="es-CL" sz="1971" b="1">
                <a:solidFill>
                  <a:srgbClr val="04A444"/>
                </a:solidFill>
                <a:latin typeface="Calibri"/>
                <a:ea typeface="Calibri"/>
                <a:cs typeface="Calibri"/>
                <a:sym typeface="Calibri"/>
              </a:rPr>
              <a:t>Aprendizajes</a:t>
            </a:r>
            <a:endParaRPr sz="1774">
              <a:solidFill>
                <a:srgbClr val="04A444"/>
              </a:solidFill>
              <a:latin typeface="Calibri"/>
              <a:ea typeface="Calibri"/>
              <a:cs typeface="Calibri"/>
              <a:sym typeface="Calibri"/>
            </a:endParaRPr>
          </a:p>
        </p:txBody>
      </p:sp>
      <p:sp>
        <p:nvSpPr>
          <p:cNvPr id="425" name="Google Shape;425;p19"/>
          <p:cNvSpPr txBox="1"/>
          <p:nvPr/>
        </p:nvSpPr>
        <p:spPr>
          <a:xfrm>
            <a:off x="8818710" y="3084977"/>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Nuevas herramientas</a:t>
            </a:r>
            <a:endParaRPr/>
          </a:p>
        </p:txBody>
      </p:sp>
      <p:sp>
        <p:nvSpPr>
          <p:cNvPr id="426" name="Google Shape;426;p19"/>
          <p:cNvSpPr txBox="1"/>
          <p:nvPr/>
        </p:nvSpPr>
        <p:spPr>
          <a:xfrm>
            <a:off x="8826426" y="3591470"/>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Resolver problemas</a:t>
            </a:r>
            <a:endParaRPr/>
          </a:p>
        </p:txBody>
      </p:sp>
      <p:sp>
        <p:nvSpPr>
          <p:cNvPr id="427" name="Google Shape;427;p19"/>
          <p:cNvSpPr txBox="1"/>
          <p:nvPr/>
        </p:nvSpPr>
        <p:spPr>
          <a:xfrm>
            <a:off x="8832407" y="4180282"/>
            <a:ext cx="2056200" cy="3066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Priorizar tareas críticas</a:t>
            </a:r>
            <a:endParaRPr/>
          </a:p>
        </p:txBody>
      </p:sp>
      <p:sp>
        <p:nvSpPr>
          <p:cNvPr id="428" name="Google Shape;428;p19"/>
          <p:cNvSpPr txBox="1"/>
          <p:nvPr/>
        </p:nvSpPr>
        <p:spPr>
          <a:xfrm>
            <a:off x="8826421" y="4702602"/>
            <a:ext cx="2056200" cy="522000"/>
          </a:xfrm>
          <a:prstGeom prst="rect">
            <a:avLst/>
          </a:prstGeom>
          <a:noFill/>
          <a:ln>
            <a:noFill/>
          </a:ln>
          <a:effectLst>
            <a:outerShdw blurRad="56334" dist="18778" dir="5400000" algn="bl" rotWithShape="0">
              <a:srgbClr val="000000">
                <a:alpha val="30000"/>
              </a:srgbClr>
            </a:outerShdw>
          </a:effectLst>
        </p:spPr>
        <p:txBody>
          <a:bodyPr spcFirstLastPara="1" wrap="square" lIns="90125" tIns="45050" rIns="90125" bIns="45050" anchor="t" anchorCtr="0">
            <a:spAutoFit/>
          </a:bodyPr>
          <a:lstStyle/>
          <a:p>
            <a:pPr marL="0" lvl="0" indent="0" algn="l" rtl="0">
              <a:spcBef>
                <a:spcPts val="0"/>
              </a:spcBef>
              <a:spcAft>
                <a:spcPts val="0"/>
              </a:spcAft>
              <a:buNone/>
            </a:pPr>
            <a:r>
              <a:rPr lang="es-CL"/>
              <a:t>Importancia de la Comunicación</a:t>
            </a:r>
            <a:endParaRPr/>
          </a:p>
        </p:txBody>
      </p:sp>
      <p:pic>
        <p:nvPicPr>
          <p:cNvPr id="429" name="Google Shape;429;p19" title="idea.png"/>
          <p:cNvPicPr preferRelativeResize="0"/>
          <p:nvPr/>
        </p:nvPicPr>
        <p:blipFill>
          <a:blip r:embed="rId10">
            <a:alphaModFix/>
          </a:blip>
          <a:stretch>
            <a:fillRect/>
          </a:stretch>
        </p:blipFill>
        <p:spPr>
          <a:xfrm>
            <a:off x="9298396" y="1593623"/>
            <a:ext cx="579075" cy="579075"/>
          </a:xfrm>
          <a:prstGeom prst="rect">
            <a:avLst/>
          </a:prstGeom>
          <a:noFill/>
          <a:ln>
            <a:noFill/>
          </a:ln>
          <a:effectLst>
            <a:outerShdw blurRad="57150" dist="19050" dir="5400000" algn="bl" rotWithShape="0">
              <a:srgbClr val="000000">
                <a:alpha val="30000"/>
              </a:srgbClr>
            </a:outerShdw>
          </a:effectLst>
        </p:spPr>
      </p:pic>
      <p:pic>
        <p:nvPicPr>
          <p:cNvPr id="430" name="Google Shape;430;p19" title="exclamacion.png"/>
          <p:cNvPicPr preferRelativeResize="0"/>
          <p:nvPr/>
        </p:nvPicPr>
        <p:blipFill>
          <a:blip r:embed="rId11">
            <a:alphaModFix/>
          </a:blip>
          <a:stretch>
            <a:fillRect/>
          </a:stretch>
        </p:blipFill>
        <p:spPr>
          <a:xfrm>
            <a:off x="5775036" y="1625518"/>
            <a:ext cx="579075" cy="579075"/>
          </a:xfrm>
          <a:prstGeom prst="rect">
            <a:avLst/>
          </a:prstGeom>
          <a:noFill/>
          <a:ln>
            <a:noFill/>
          </a:ln>
          <a:effectLst>
            <a:outerShdw blurRad="57150" dist="19050" dir="5400000" algn="bl" rotWithShape="0">
              <a:srgbClr val="000000">
                <a:alpha val="30000"/>
              </a:srgbClr>
            </a:outerShdw>
          </a:effectLst>
        </p:spPr>
      </p:pic>
      <p:pic>
        <p:nvPicPr>
          <p:cNvPr id="431" name="Google Shape;431;p19" title="aprender-en-linea.png"/>
          <p:cNvPicPr preferRelativeResize="0"/>
          <p:nvPr/>
        </p:nvPicPr>
        <p:blipFill>
          <a:blip r:embed="rId12">
            <a:alphaModFix/>
          </a:blip>
          <a:stretch>
            <a:fillRect/>
          </a:stretch>
        </p:blipFill>
        <p:spPr>
          <a:xfrm>
            <a:off x="4776584" y="4265300"/>
            <a:ext cx="514900" cy="514900"/>
          </a:xfrm>
          <a:prstGeom prst="rect">
            <a:avLst/>
          </a:prstGeom>
          <a:noFill/>
          <a:ln>
            <a:noFill/>
          </a:ln>
          <a:effectLst>
            <a:outerShdw blurRad="57150" dist="19050" dir="5400000" algn="bl" rotWithShape="0">
              <a:srgbClr val="000000">
                <a:alpha val="30000"/>
              </a:srgbClr>
            </a:outerShdw>
          </a:effectLst>
        </p:spPr>
      </p:pic>
      <p:pic>
        <p:nvPicPr>
          <p:cNvPr id="432" name="Google Shape;432;p19" title="calendario.png"/>
          <p:cNvPicPr preferRelativeResize="0"/>
          <p:nvPr/>
        </p:nvPicPr>
        <p:blipFill>
          <a:blip r:embed="rId13">
            <a:alphaModFix/>
          </a:blip>
          <a:stretch>
            <a:fillRect/>
          </a:stretch>
        </p:blipFill>
        <p:spPr>
          <a:xfrm>
            <a:off x="4780771" y="3628387"/>
            <a:ext cx="514900" cy="514900"/>
          </a:xfrm>
          <a:prstGeom prst="rect">
            <a:avLst/>
          </a:prstGeom>
          <a:noFill/>
          <a:ln>
            <a:noFill/>
          </a:ln>
          <a:effectLst>
            <a:outerShdw blurRad="57150" dist="19050" dir="5400000" algn="bl" rotWithShape="0">
              <a:srgbClr val="000000">
                <a:alpha val="30000"/>
              </a:srgbClr>
            </a:outerShdw>
          </a:effectLst>
        </p:spPr>
      </p:pic>
      <p:pic>
        <p:nvPicPr>
          <p:cNvPr id="433" name="Google Shape;433;p19" title="a-tiempo.png"/>
          <p:cNvPicPr preferRelativeResize="0"/>
          <p:nvPr/>
        </p:nvPicPr>
        <p:blipFill>
          <a:blip r:embed="rId14">
            <a:alphaModFix/>
          </a:blip>
          <a:stretch>
            <a:fillRect/>
          </a:stretch>
        </p:blipFill>
        <p:spPr>
          <a:xfrm>
            <a:off x="4797157" y="2991450"/>
            <a:ext cx="514900" cy="514920"/>
          </a:xfrm>
          <a:prstGeom prst="rect">
            <a:avLst/>
          </a:prstGeom>
          <a:noFill/>
          <a:ln>
            <a:noFill/>
          </a:ln>
          <a:effectLst>
            <a:outerShdw blurRad="57150" dist="19050" dir="5400000" algn="bl" rotWithShape="0">
              <a:srgbClr val="000000">
                <a:alpha val="30000"/>
              </a:srgbClr>
            </a:outerShdw>
          </a:effectLst>
        </p:spPr>
      </p:pic>
      <p:pic>
        <p:nvPicPr>
          <p:cNvPr id="434" name="Google Shape;434;p19" title="codigo.png"/>
          <p:cNvPicPr preferRelativeResize="0"/>
          <p:nvPr/>
        </p:nvPicPr>
        <p:blipFill>
          <a:blip r:embed="rId15">
            <a:alphaModFix/>
          </a:blip>
          <a:stretch>
            <a:fillRect/>
          </a:stretch>
        </p:blipFill>
        <p:spPr>
          <a:xfrm>
            <a:off x="8391366" y="3045423"/>
            <a:ext cx="394500" cy="394500"/>
          </a:xfrm>
          <a:prstGeom prst="rect">
            <a:avLst/>
          </a:prstGeom>
          <a:noFill/>
          <a:ln>
            <a:noFill/>
          </a:ln>
          <a:effectLst>
            <a:outerShdw blurRad="57150" dist="19050" dir="5400000" algn="bl" rotWithShape="0">
              <a:srgbClr val="000000">
                <a:alpha val="30000"/>
              </a:srgbClr>
            </a:outerShdw>
          </a:effectLst>
        </p:spPr>
      </p:pic>
      <p:pic>
        <p:nvPicPr>
          <p:cNvPr id="435" name="Google Shape;435;p19" title="resolviendo.png"/>
          <p:cNvPicPr preferRelativeResize="0"/>
          <p:nvPr/>
        </p:nvPicPr>
        <p:blipFill>
          <a:blip r:embed="rId16">
            <a:alphaModFix/>
          </a:blip>
          <a:stretch>
            <a:fillRect/>
          </a:stretch>
        </p:blipFill>
        <p:spPr>
          <a:xfrm>
            <a:off x="8373429" y="3588579"/>
            <a:ext cx="430374" cy="430374"/>
          </a:xfrm>
          <a:prstGeom prst="rect">
            <a:avLst/>
          </a:prstGeom>
          <a:noFill/>
          <a:ln>
            <a:noFill/>
          </a:ln>
          <a:effectLst>
            <a:outerShdw blurRad="57150" dist="19050" dir="5400000" algn="bl" rotWithShape="0">
              <a:srgbClr val="000000">
                <a:alpha val="30000"/>
              </a:srgbClr>
            </a:outerShdw>
          </a:effectLst>
        </p:spPr>
      </p:pic>
      <p:pic>
        <p:nvPicPr>
          <p:cNvPr id="436" name="Google Shape;436;p19" title="priorizar.png"/>
          <p:cNvPicPr preferRelativeResize="0"/>
          <p:nvPr/>
        </p:nvPicPr>
        <p:blipFill>
          <a:blip r:embed="rId17">
            <a:alphaModFix/>
          </a:blip>
          <a:stretch>
            <a:fillRect/>
          </a:stretch>
        </p:blipFill>
        <p:spPr>
          <a:xfrm>
            <a:off x="8387157" y="4161650"/>
            <a:ext cx="430350" cy="430350"/>
          </a:xfrm>
          <a:prstGeom prst="rect">
            <a:avLst/>
          </a:prstGeom>
          <a:noFill/>
          <a:ln>
            <a:noFill/>
          </a:ln>
          <a:effectLst>
            <a:outerShdw blurRad="57150" dist="19050" dir="5400000" algn="bl" rotWithShape="0">
              <a:srgbClr val="000000">
                <a:alpha val="30000"/>
              </a:srgbClr>
            </a:outerShdw>
          </a:effectLst>
        </p:spPr>
      </p:pic>
      <p:pic>
        <p:nvPicPr>
          <p:cNvPr id="437" name="Google Shape;437;p19" title="comunicacion.png"/>
          <p:cNvPicPr preferRelativeResize="0"/>
          <p:nvPr/>
        </p:nvPicPr>
        <p:blipFill>
          <a:blip r:embed="rId18">
            <a:alphaModFix/>
          </a:blip>
          <a:stretch>
            <a:fillRect/>
          </a:stretch>
        </p:blipFill>
        <p:spPr>
          <a:xfrm>
            <a:off x="8373438" y="4762141"/>
            <a:ext cx="430350" cy="430368"/>
          </a:xfrm>
          <a:prstGeom prst="rect">
            <a:avLst/>
          </a:prstGeom>
          <a:noFill/>
          <a:ln>
            <a:noFill/>
          </a:ln>
          <a:effectLst>
            <a:outerShdw blurRad="57150" dist="19050" dir="5400000" algn="bl" rotWithShape="0">
              <a:srgbClr val="000000">
                <a:alpha val="30000"/>
              </a:srgbClr>
            </a:outerShdw>
          </a:effectLst>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p:nvPr/>
        </p:nvSpPr>
        <p:spPr>
          <a:xfrm>
            <a:off x="0" y="1533659"/>
            <a:ext cx="12192000" cy="646500"/>
          </a:xfrm>
          <a:prstGeom prst="rect">
            <a:avLst/>
          </a:prstGeom>
          <a:noFill/>
          <a:ln>
            <a:noFill/>
          </a:ln>
          <a:effectLst>
            <a:outerShdw blurRad="57150" dist="19050" dir="5400000" algn="bl" rotWithShape="0">
              <a:srgbClr val="000000">
                <a:alpha val="5000"/>
              </a:srgbClr>
            </a:outerShdw>
          </a:effectLst>
        </p:spPr>
        <p:txBody>
          <a:bodyPr spcFirstLastPara="1" wrap="square" lIns="90000" tIns="45700" rIns="91425" bIns="45700" anchor="ctr" anchorCtr="0">
            <a:noAutofit/>
          </a:bodyPr>
          <a:lstStyle/>
          <a:p>
            <a:pPr marL="0" marR="0" lvl="0" indent="0" algn="ctr" rtl="0">
              <a:lnSpc>
                <a:spcPct val="100000"/>
              </a:lnSpc>
              <a:spcBef>
                <a:spcPts val="1000"/>
              </a:spcBef>
              <a:spcAft>
                <a:spcPts val="0"/>
              </a:spcAft>
              <a:buClr>
                <a:srgbClr val="DE3075"/>
              </a:buClr>
              <a:buSzPts val="2800"/>
              <a:buFont typeface="Franklin Gothic"/>
              <a:buNone/>
            </a:pPr>
            <a:r>
              <a:rPr lang="es-CL" sz="2000">
                <a:solidFill>
                  <a:schemeClr val="dk1"/>
                </a:solidFill>
              </a:rPr>
              <a:t>Sistema inteligente para seguimiento de entrenamiento canino del SAG</a:t>
            </a:r>
            <a:endParaRPr/>
          </a:p>
          <a:p>
            <a:pPr marL="0" marR="0" lvl="0" indent="0" algn="l" rtl="0">
              <a:lnSpc>
                <a:spcPct val="90000"/>
              </a:lnSpc>
              <a:spcBef>
                <a:spcPts val="1000"/>
              </a:spcBef>
              <a:spcAft>
                <a:spcPts val="0"/>
              </a:spcAft>
              <a:buClr>
                <a:srgbClr val="DE3075"/>
              </a:buClr>
              <a:buSzPts val="2800"/>
              <a:buFont typeface="Franklin Gothic"/>
              <a:buNone/>
            </a:pPr>
            <a:endParaRPr sz="2000" b="0" i="0" u="none" strike="noStrike" cap="none">
              <a:solidFill>
                <a:schemeClr val="dk1"/>
              </a:solidFill>
              <a:latin typeface="Arial"/>
              <a:ea typeface="Arial"/>
              <a:cs typeface="Arial"/>
              <a:sym typeface="Arial"/>
            </a:endParaRPr>
          </a:p>
        </p:txBody>
      </p:sp>
      <p:sp>
        <p:nvSpPr>
          <p:cNvPr id="100" name="Google Shape;100;p2"/>
          <p:cNvSpPr txBox="1"/>
          <p:nvPr/>
        </p:nvSpPr>
        <p:spPr>
          <a:xfrm>
            <a:off x="27675" y="808217"/>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INTRODUCCIÓN</a:t>
            </a:r>
            <a:endParaRPr sz="1800" b="1">
              <a:solidFill>
                <a:schemeClr val="dk1"/>
              </a:solidFill>
              <a:latin typeface="Calibri"/>
              <a:ea typeface="Calibri"/>
              <a:cs typeface="Calibri"/>
              <a:sym typeface="Calibri"/>
            </a:endParaRPr>
          </a:p>
        </p:txBody>
      </p:sp>
      <p:sp>
        <p:nvSpPr>
          <p:cNvPr id="101" name="Google Shape;101;p2"/>
          <p:cNvSpPr/>
          <p:nvPr/>
        </p:nvSpPr>
        <p:spPr>
          <a:xfrm>
            <a:off x="5306000" y="2178289"/>
            <a:ext cx="6154200" cy="13371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 name="Google Shape;102;p2"/>
          <p:cNvSpPr/>
          <p:nvPr/>
        </p:nvSpPr>
        <p:spPr>
          <a:xfrm>
            <a:off x="5306000" y="3782789"/>
            <a:ext cx="6154200" cy="13371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3" name="Google Shape;103;p2" title="Captura de pantalla 2025-11-28 220808.png"/>
          <p:cNvPicPr preferRelativeResize="0"/>
          <p:nvPr/>
        </p:nvPicPr>
        <p:blipFill>
          <a:blip r:embed="rId3">
            <a:alphaModFix/>
          </a:blip>
          <a:stretch>
            <a:fillRect/>
          </a:stretch>
        </p:blipFill>
        <p:spPr>
          <a:xfrm>
            <a:off x="938875" y="2036714"/>
            <a:ext cx="3982784" cy="3581063"/>
          </a:xfrm>
          <a:prstGeom prst="rect">
            <a:avLst/>
          </a:prstGeom>
          <a:noFill/>
          <a:ln>
            <a:noFill/>
          </a:ln>
          <a:effectLst>
            <a:outerShdw blurRad="57150" dist="19050" dir="5400000" algn="bl" rotWithShape="0">
              <a:srgbClr val="000000">
                <a:alpha val="50000"/>
              </a:srgbClr>
            </a:outerShdw>
          </a:effectLst>
        </p:spPr>
      </p:pic>
      <p:pic>
        <p:nvPicPr>
          <p:cNvPr id="104" name="Google Shape;104;p2" title="solucion.png"/>
          <p:cNvPicPr preferRelativeResize="0"/>
          <p:nvPr/>
        </p:nvPicPr>
        <p:blipFill>
          <a:blip r:embed="rId4">
            <a:alphaModFix/>
          </a:blip>
          <a:stretch>
            <a:fillRect/>
          </a:stretch>
        </p:blipFill>
        <p:spPr>
          <a:xfrm>
            <a:off x="5545138" y="4097389"/>
            <a:ext cx="646500" cy="646500"/>
          </a:xfrm>
          <a:prstGeom prst="rect">
            <a:avLst/>
          </a:prstGeom>
          <a:noFill/>
          <a:ln>
            <a:noFill/>
          </a:ln>
          <a:effectLst>
            <a:outerShdw blurRad="57150" dist="19050" dir="5400000" algn="bl" rotWithShape="0">
              <a:srgbClr val="000000">
                <a:alpha val="20000"/>
              </a:srgbClr>
            </a:outerShdw>
          </a:effectLst>
        </p:spPr>
      </p:pic>
      <p:sp>
        <p:nvSpPr>
          <p:cNvPr id="105" name="Google Shape;105;p2"/>
          <p:cNvSpPr txBox="1"/>
          <p:nvPr/>
        </p:nvSpPr>
        <p:spPr>
          <a:xfrm>
            <a:off x="6307725" y="3873439"/>
            <a:ext cx="2060700" cy="712200"/>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CL" sz="2200" b="1">
                <a:solidFill>
                  <a:srgbClr val="04A444"/>
                </a:solidFill>
              </a:rPr>
              <a:t>Solución</a:t>
            </a:r>
            <a:endParaRPr sz="2200" b="1">
              <a:solidFill>
                <a:srgbClr val="04A444"/>
              </a:solidFill>
            </a:endParaRPr>
          </a:p>
        </p:txBody>
      </p:sp>
      <p:sp>
        <p:nvSpPr>
          <p:cNvPr id="106" name="Google Shape;106;p2"/>
          <p:cNvSpPr txBox="1"/>
          <p:nvPr/>
        </p:nvSpPr>
        <p:spPr>
          <a:xfrm>
            <a:off x="6307725" y="2333439"/>
            <a:ext cx="3098700" cy="712200"/>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s-CL" sz="2200" b="1">
                <a:solidFill>
                  <a:srgbClr val="04A444"/>
                </a:solidFill>
              </a:rPr>
              <a:t>Desafío</a:t>
            </a:r>
            <a:endParaRPr sz="2200" b="1">
              <a:solidFill>
                <a:srgbClr val="04A444"/>
              </a:solidFill>
            </a:endParaRPr>
          </a:p>
        </p:txBody>
      </p:sp>
      <p:sp>
        <p:nvSpPr>
          <p:cNvPr id="107" name="Google Shape;107;p2"/>
          <p:cNvSpPr txBox="1"/>
          <p:nvPr/>
        </p:nvSpPr>
        <p:spPr>
          <a:xfrm>
            <a:off x="6309971" y="4322255"/>
            <a:ext cx="4114800" cy="646500"/>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1000"/>
              </a:spcBef>
              <a:spcAft>
                <a:spcPts val="0"/>
              </a:spcAft>
              <a:buClr>
                <a:srgbClr val="DE3075"/>
              </a:buClr>
              <a:buSzPts val="2800"/>
              <a:buFont typeface="Franklin Gothic"/>
              <a:buNone/>
            </a:pPr>
            <a:r>
              <a:rPr lang="es-CL" sz="2000">
                <a:solidFill>
                  <a:schemeClr val="dk1"/>
                </a:solidFill>
              </a:rPr>
              <a:t>Plataforma web centralizada</a:t>
            </a:r>
            <a:endParaRPr/>
          </a:p>
          <a:p>
            <a:pPr marL="0" marR="0" lvl="0" indent="0" algn="l" rtl="0">
              <a:lnSpc>
                <a:spcPct val="90000"/>
              </a:lnSpc>
              <a:spcBef>
                <a:spcPts val="1000"/>
              </a:spcBef>
              <a:spcAft>
                <a:spcPts val="0"/>
              </a:spcAft>
              <a:buClr>
                <a:srgbClr val="DE3075"/>
              </a:buClr>
              <a:buSzPts val="2800"/>
              <a:buFont typeface="Franklin Gothic"/>
              <a:buNone/>
            </a:pPr>
            <a:endParaRPr sz="2000" b="0" i="0" u="none" strike="noStrike" cap="none">
              <a:solidFill>
                <a:schemeClr val="dk1"/>
              </a:solidFill>
              <a:latin typeface="Arial"/>
              <a:ea typeface="Arial"/>
              <a:cs typeface="Arial"/>
              <a:sym typeface="Arial"/>
            </a:endParaRPr>
          </a:p>
        </p:txBody>
      </p:sp>
      <p:sp>
        <p:nvSpPr>
          <p:cNvPr id="108" name="Google Shape;108;p2"/>
          <p:cNvSpPr txBox="1"/>
          <p:nvPr/>
        </p:nvSpPr>
        <p:spPr>
          <a:xfrm>
            <a:off x="6304833" y="2831400"/>
            <a:ext cx="5599917" cy="604167"/>
          </a:xfrm>
          <a:prstGeom prst="rect">
            <a:avLst/>
          </a:prstGeom>
          <a:noFill/>
          <a:ln>
            <a:noFill/>
          </a:ln>
        </p:spPr>
        <p:txBody>
          <a:bodyPr spcFirstLastPara="1" wrap="square" lIns="90000" tIns="45700" rIns="91425" bIns="45700" anchor="ctr" anchorCtr="0">
            <a:noAutofit/>
          </a:bodyPr>
          <a:lstStyle/>
          <a:p>
            <a:pPr marL="0" marR="0" lvl="0" indent="0" algn="l" rtl="0">
              <a:lnSpc>
                <a:spcPct val="100000"/>
              </a:lnSpc>
              <a:spcBef>
                <a:spcPts val="1000"/>
              </a:spcBef>
              <a:spcAft>
                <a:spcPts val="0"/>
              </a:spcAft>
              <a:buClr>
                <a:srgbClr val="DE3075"/>
              </a:buClr>
              <a:buSzPts val="2800"/>
              <a:buFont typeface="Franklin Gothic"/>
              <a:buNone/>
            </a:pPr>
            <a:r>
              <a:rPr lang="es-CL" sz="2000">
                <a:solidFill>
                  <a:schemeClr val="dk1"/>
                </a:solidFill>
              </a:rPr>
              <a:t>Registros manuales → información dispersa</a:t>
            </a:r>
            <a:endParaRPr/>
          </a:p>
          <a:p>
            <a:pPr marL="0" marR="0" lvl="0" indent="0" algn="l" rtl="0">
              <a:lnSpc>
                <a:spcPct val="90000"/>
              </a:lnSpc>
              <a:spcBef>
                <a:spcPts val="1000"/>
              </a:spcBef>
              <a:spcAft>
                <a:spcPts val="0"/>
              </a:spcAft>
              <a:buClr>
                <a:srgbClr val="DE3075"/>
              </a:buClr>
              <a:buSzPts val="2800"/>
              <a:buFont typeface="Franklin Gothic"/>
              <a:buNone/>
            </a:pPr>
            <a:endParaRPr sz="2000" b="0" i="0" u="none" strike="noStrike" cap="none">
              <a:solidFill>
                <a:schemeClr val="dk1"/>
              </a:solidFill>
              <a:latin typeface="Arial"/>
              <a:ea typeface="Arial"/>
              <a:cs typeface="Arial"/>
              <a:sym typeface="Arial"/>
            </a:endParaRPr>
          </a:p>
        </p:txBody>
      </p:sp>
      <p:pic>
        <p:nvPicPr>
          <p:cNvPr id="109" name="Google Shape;109;p2" title="buscar.png"/>
          <p:cNvPicPr preferRelativeResize="0"/>
          <p:nvPr/>
        </p:nvPicPr>
        <p:blipFill>
          <a:blip r:embed="rId5">
            <a:alphaModFix/>
          </a:blip>
          <a:stretch>
            <a:fillRect/>
          </a:stretch>
        </p:blipFill>
        <p:spPr>
          <a:xfrm>
            <a:off x="5590738" y="2569200"/>
            <a:ext cx="555300" cy="555300"/>
          </a:xfrm>
          <a:prstGeom prst="rect">
            <a:avLst/>
          </a:prstGeom>
          <a:noFill/>
          <a:ln>
            <a:noFill/>
          </a:ln>
          <a:effectLst>
            <a:outerShdw blurRad="57150" dist="19050" dir="5400000" algn="bl" rotWithShape="0">
              <a:srgbClr val="000000">
                <a:alpha val="20000"/>
              </a:srgbClr>
            </a:outerShdw>
          </a:effectLst>
        </p:spPr>
      </p:pic>
      <p:sp>
        <p:nvSpPr>
          <p:cNvPr id="110" name="Google Shape;110;p2"/>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20"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43" name="Google Shape;443;p20"/>
          <p:cNvSpPr txBox="1"/>
          <p:nvPr/>
        </p:nvSpPr>
        <p:spPr>
          <a:xfrm>
            <a:off x="149238" y="1388179"/>
            <a:ext cx="12192000" cy="14469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4400" b="1">
                <a:solidFill>
                  <a:schemeClr val="dk1"/>
                </a:solidFill>
                <a:latin typeface="Calibri"/>
                <a:ea typeface="Calibri"/>
                <a:cs typeface="Calibri"/>
                <a:sym typeface="Calibri"/>
              </a:rPr>
              <a:t>¡Gracias por su atención!</a:t>
            </a:r>
            <a:endParaRPr sz="4400" b="1">
              <a:solidFill>
                <a:schemeClr val="dk1"/>
              </a:solidFill>
              <a:latin typeface="Calibri"/>
              <a:ea typeface="Calibri"/>
              <a:cs typeface="Calibri"/>
              <a:sym typeface="Calibri"/>
            </a:endParaRPr>
          </a:p>
          <a:p>
            <a:pPr marL="0" marR="0" lvl="0" indent="0" algn="ctr" rtl="0">
              <a:spcBef>
                <a:spcPts val="0"/>
              </a:spcBef>
              <a:spcAft>
                <a:spcPts val="0"/>
              </a:spcAft>
              <a:buNone/>
            </a:pPr>
            <a:r>
              <a:rPr lang="es-CL" sz="4400" b="1">
                <a:solidFill>
                  <a:schemeClr val="dk1"/>
                </a:solidFill>
                <a:latin typeface="Calibri"/>
                <a:ea typeface="Calibri"/>
                <a:cs typeface="Calibri"/>
                <a:sym typeface="Calibri"/>
              </a:rPr>
              <a:t>¿Preguntas?</a:t>
            </a:r>
            <a:endParaRPr sz="4400" b="1">
              <a:solidFill>
                <a:schemeClr val="dk1"/>
              </a:solidFill>
              <a:latin typeface="Calibri"/>
              <a:ea typeface="Calibri"/>
              <a:cs typeface="Calibri"/>
              <a:sym typeface="Calibri"/>
            </a:endParaRPr>
          </a:p>
        </p:txBody>
      </p:sp>
      <p:sp>
        <p:nvSpPr>
          <p:cNvPr id="444" name="Google Shape;444;p20"/>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445" name="Google Shape;445;p20" title="preguntas-mas-frecuentes.png"/>
          <p:cNvPicPr preferRelativeResize="0"/>
          <p:nvPr/>
        </p:nvPicPr>
        <p:blipFill>
          <a:blip r:embed="rId4">
            <a:alphaModFix/>
          </a:blip>
          <a:stretch>
            <a:fillRect/>
          </a:stretch>
        </p:blipFill>
        <p:spPr>
          <a:xfrm>
            <a:off x="4875498" y="2754276"/>
            <a:ext cx="2739500" cy="2739525"/>
          </a:xfrm>
          <a:prstGeom prst="rect">
            <a:avLst/>
          </a:prstGeom>
          <a:noFill/>
          <a:ln>
            <a:noFill/>
          </a:ln>
          <a:effectLst>
            <a:outerShdw blurRad="57150" dist="19050" dir="5400000" algn="bl" rotWithShape="0">
              <a:srgbClr val="000000">
                <a:alpha val="25000"/>
              </a:srgbClr>
            </a:outerShdw>
          </a:effectLst>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1"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52" name="Google Shape;452;p21"/>
          <p:cNvSpPr txBox="1"/>
          <p:nvPr/>
        </p:nvSpPr>
        <p:spPr>
          <a:xfrm>
            <a:off x="0" y="3044279"/>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ANEXOS</a:t>
            </a:r>
            <a:endParaRPr sz="3600" b="1"/>
          </a:p>
        </p:txBody>
      </p:sp>
      <p:sp>
        <p:nvSpPr>
          <p:cNvPr id="453" name="Google Shape;453;p21"/>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22"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59" name="Google Shape;459;p22"/>
          <p:cNvSpPr txBox="1"/>
          <p:nvPr/>
        </p:nvSpPr>
        <p:spPr>
          <a:xfrm>
            <a:off x="0" y="1130849"/>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DESCRIPCIÓN DEL PROYECTO</a:t>
            </a:r>
            <a:endParaRPr sz="1800" b="1">
              <a:solidFill>
                <a:schemeClr val="dk1"/>
              </a:solidFill>
              <a:latin typeface="Calibri"/>
              <a:ea typeface="Calibri"/>
              <a:cs typeface="Calibri"/>
              <a:sym typeface="Calibri"/>
            </a:endParaRPr>
          </a:p>
        </p:txBody>
      </p:sp>
      <p:sp>
        <p:nvSpPr>
          <p:cNvPr id="460" name="Google Shape;460;p22"/>
          <p:cNvSpPr/>
          <p:nvPr/>
        </p:nvSpPr>
        <p:spPr>
          <a:xfrm>
            <a:off x="714909" y="2169769"/>
            <a:ext cx="4348705" cy="4092601"/>
          </a:xfrm>
          <a:prstGeom prst="roundRect">
            <a:avLst>
              <a:gd name="adj" fmla="val 10901"/>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s-CL" sz="2800" b="1" u="sng" dirty="0">
                <a:solidFill>
                  <a:srgbClr val="073763"/>
                </a:solidFill>
                <a:latin typeface="Calibri"/>
                <a:ea typeface="Calibri"/>
                <a:cs typeface="Calibri"/>
                <a:sym typeface="Calibri"/>
              </a:rPr>
              <a:t>Problema o dolor</a:t>
            </a:r>
            <a:endParaRPr b="1" dirty="0">
              <a:solidFill>
                <a:srgbClr val="073763"/>
              </a:solidFill>
            </a:endParaRPr>
          </a:p>
          <a:p>
            <a:pPr marL="0" marR="0" lvl="0" indent="0" algn="ctr" rtl="0">
              <a:spcBef>
                <a:spcPts val="0"/>
              </a:spcBef>
              <a:spcAft>
                <a:spcPts val="0"/>
              </a:spcAft>
              <a:buNone/>
            </a:pPr>
            <a:endParaRPr sz="1800" u="sng" dirty="0">
              <a:solidFill>
                <a:schemeClr val="dk1"/>
              </a:solidFill>
              <a:latin typeface="Calibri"/>
              <a:ea typeface="Calibri"/>
              <a:cs typeface="Calibri"/>
              <a:sym typeface="Calibri"/>
            </a:endParaRPr>
          </a:p>
          <a:p>
            <a:pPr marL="0" marR="0" lvl="0" indent="0" algn="just" rtl="0">
              <a:spcBef>
                <a:spcPts val="0"/>
              </a:spcBef>
              <a:spcAft>
                <a:spcPts val="0"/>
              </a:spcAft>
              <a:buNone/>
            </a:pPr>
            <a:r>
              <a:rPr lang="es-CL" sz="1800" dirty="0">
                <a:solidFill>
                  <a:schemeClr val="dk1"/>
                </a:solidFill>
              </a:rPr>
              <a:t>El SAG enfrenta diversos problemas en la gestión de entrenamientos de los canes, ya que actualmente el registro se realiza de manera manual, lo que impide el monitoreo continuo y puede provocar pérdida de información relevante.</a:t>
            </a:r>
            <a:endParaRPr sz="1800" dirty="0">
              <a:solidFill>
                <a:schemeClr val="dk1"/>
              </a:solidFill>
            </a:endParaRPr>
          </a:p>
          <a:p>
            <a:pPr marL="0" marR="0" lvl="0" indent="0" algn="ctr" rtl="0">
              <a:spcBef>
                <a:spcPts val="0"/>
              </a:spcBef>
              <a:spcAft>
                <a:spcPts val="0"/>
              </a:spcAft>
              <a:buNone/>
            </a:pPr>
            <a:endParaRPr sz="1800" u="sng" dirty="0">
              <a:solidFill>
                <a:schemeClr val="dk1"/>
              </a:solidFill>
              <a:latin typeface="Calibri"/>
              <a:ea typeface="Calibri"/>
              <a:cs typeface="Calibri"/>
              <a:sym typeface="Calibri"/>
            </a:endParaRPr>
          </a:p>
        </p:txBody>
      </p:sp>
      <p:sp>
        <p:nvSpPr>
          <p:cNvPr id="461" name="Google Shape;461;p22"/>
          <p:cNvSpPr/>
          <p:nvPr/>
        </p:nvSpPr>
        <p:spPr>
          <a:xfrm>
            <a:off x="6912079" y="2177325"/>
            <a:ext cx="4348705" cy="4092601"/>
          </a:xfrm>
          <a:prstGeom prst="roundRect">
            <a:avLst>
              <a:gd name="adj" fmla="val 10901"/>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s-CL" sz="2800" b="1" u="sng">
                <a:solidFill>
                  <a:srgbClr val="073763"/>
                </a:solidFill>
                <a:latin typeface="Calibri"/>
                <a:ea typeface="Calibri"/>
                <a:cs typeface="Calibri"/>
                <a:sym typeface="Calibri"/>
              </a:rPr>
              <a:t>Propuesta de solución</a:t>
            </a:r>
            <a:endParaRPr b="1">
              <a:solidFill>
                <a:srgbClr val="073763"/>
              </a:solidFill>
            </a:endParaRPr>
          </a:p>
          <a:p>
            <a:pPr marL="0" marR="0" lvl="0" indent="0" algn="ctr" rtl="0">
              <a:spcBef>
                <a:spcPts val="0"/>
              </a:spcBef>
              <a:spcAft>
                <a:spcPts val="0"/>
              </a:spcAft>
              <a:buNone/>
            </a:pPr>
            <a:endParaRPr sz="1800" u="sng">
              <a:solidFill>
                <a:schemeClr val="dk1"/>
              </a:solidFill>
              <a:latin typeface="Calibri"/>
              <a:ea typeface="Calibri"/>
              <a:cs typeface="Calibri"/>
              <a:sym typeface="Calibri"/>
            </a:endParaRPr>
          </a:p>
          <a:p>
            <a:pPr marL="0" marR="0" lvl="0" indent="0" algn="just" rtl="0">
              <a:spcBef>
                <a:spcPts val="0"/>
              </a:spcBef>
              <a:spcAft>
                <a:spcPts val="0"/>
              </a:spcAft>
              <a:buNone/>
            </a:pPr>
            <a:r>
              <a:rPr lang="es-CL" sz="1800">
                <a:solidFill>
                  <a:schemeClr val="dk1"/>
                </a:solidFill>
              </a:rPr>
              <a:t>Se realizará un sistema web que centralice toda la información para eliminar los registros manuales, esto permitirá tener un  control de información, registros de entrenamientos, un dashboard para ver el progreso de los canes, y toda la información necesaria de los canes</a:t>
            </a:r>
            <a:endParaRPr sz="1800">
              <a:solidFill>
                <a:schemeClr val="dk1"/>
              </a:solidFill>
            </a:endParaRPr>
          </a:p>
        </p:txBody>
      </p:sp>
      <p:sp>
        <p:nvSpPr>
          <p:cNvPr id="462" name="Google Shape;462;p22"/>
          <p:cNvSpPr/>
          <p:nvPr/>
        </p:nvSpPr>
        <p:spPr>
          <a:xfrm>
            <a:off x="5371038" y="3597102"/>
            <a:ext cx="1233600" cy="909900"/>
          </a:xfrm>
          <a:prstGeom prst="rightArrow">
            <a:avLst>
              <a:gd name="adj1" fmla="val 50000"/>
              <a:gd name="adj2" fmla="val 50000"/>
            </a:avLst>
          </a:prstGeom>
          <a:solidFill>
            <a:srgbClr val="04A444"/>
          </a:solidFill>
          <a:ln>
            <a:noFill/>
          </a:ln>
          <a:effectLst>
            <a:outerShdw blurRad="57150" dist="19050" dir="54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2"/>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5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2"/>
                                        </p:tgtEl>
                                        <p:attrNameLst>
                                          <p:attrName>style.visibility</p:attrName>
                                        </p:attrNameLst>
                                      </p:cBhvr>
                                      <p:to>
                                        <p:strVal val="visible"/>
                                      </p:to>
                                    </p:set>
                                    <p:animEffect transition="in" filter="fade">
                                      <p:cBhvr>
                                        <p:cTn id="12" dur="500"/>
                                        <p:tgtEl>
                                          <p:spTgt spid="462"/>
                                        </p:tgtEl>
                                      </p:cBhvr>
                                    </p:animEffect>
                                  </p:childTnLst>
                                </p:cTn>
                              </p:par>
                              <p:par>
                                <p:cTn id="13" presetID="10" presetClass="entr" presetSubtype="0" fill="hold" nodeType="withEffect">
                                  <p:stCondLst>
                                    <p:cond delay="0"/>
                                  </p:stCondLst>
                                  <p:childTnLst>
                                    <p:set>
                                      <p:cBhvr>
                                        <p:cTn id="14" dur="1" fill="hold">
                                          <p:stCondLst>
                                            <p:cond delay="0"/>
                                          </p:stCondLst>
                                        </p:cTn>
                                        <p:tgtEl>
                                          <p:spTgt spid="461"/>
                                        </p:tgtEl>
                                        <p:attrNameLst>
                                          <p:attrName>style.visibility</p:attrName>
                                        </p:attrNameLst>
                                      </p:cBhvr>
                                      <p:to>
                                        <p:strVal val="visible"/>
                                      </p:to>
                                    </p:set>
                                    <p:animEffect transition="in" filter="fade">
                                      <p:cBhvr>
                                        <p:cTn id="15" dur="500"/>
                                        <p:tgtEl>
                                          <p:spTgt spid="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12"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76" name="Google Shape;476;p12"/>
          <p:cNvSpPr txBox="1"/>
          <p:nvPr/>
        </p:nvSpPr>
        <p:spPr>
          <a:xfrm>
            <a:off x="1" y="807013"/>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Mockups</a:t>
            </a:r>
            <a:endParaRPr sz="2400" b="1">
              <a:solidFill>
                <a:srgbClr val="757070"/>
              </a:solidFill>
              <a:latin typeface="Calibri"/>
              <a:ea typeface="Calibri"/>
              <a:cs typeface="Calibri"/>
              <a:sym typeface="Calibri"/>
            </a:endParaRPr>
          </a:p>
        </p:txBody>
      </p:sp>
      <p:sp>
        <p:nvSpPr>
          <p:cNvPr id="477" name="Google Shape;477;p12"/>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478" name="Google Shape;478;p12"/>
          <p:cNvPicPr preferRelativeResize="0"/>
          <p:nvPr/>
        </p:nvPicPr>
        <p:blipFill rotWithShape="1">
          <a:blip r:embed="rId4">
            <a:alphaModFix/>
          </a:blip>
          <a:srcRect/>
          <a:stretch/>
        </p:blipFill>
        <p:spPr>
          <a:xfrm>
            <a:off x="115919" y="1453344"/>
            <a:ext cx="5980081" cy="3712163"/>
          </a:xfrm>
          <a:prstGeom prst="rect">
            <a:avLst/>
          </a:prstGeom>
          <a:noFill/>
          <a:ln>
            <a:noFill/>
          </a:ln>
          <a:effectLst>
            <a:outerShdw blurRad="57150" dist="19050" dir="5400000" algn="bl" rotWithShape="0">
              <a:srgbClr val="000000">
                <a:alpha val="30000"/>
              </a:srgbClr>
            </a:outerShdw>
          </a:effectLst>
        </p:spPr>
      </p:pic>
      <p:pic>
        <p:nvPicPr>
          <p:cNvPr id="479" name="Google Shape;479;p12"/>
          <p:cNvPicPr preferRelativeResize="0"/>
          <p:nvPr/>
        </p:nvPicPr>
        <p:blipFill rotWithShape="1">
          <a:blip r:embed="rId5">
            <a:alphaModFix/>
          </a:blip>
          <a:srcRect/>
          <a:stretch/>
        </p:blipFill>
        <p:spPr>
          <a:xfrm>
            <a:off x="6172848" y="3227581"/>
            <a:ext cx="5942304" cy="3459937"/>
          </a:xfrm>
          <a:prstGeom prst="rect">
            <a:avLst/>
          </a:prstGeom>
          <a:noFill/>
          <a:ln>
            <a:noFill/>
          </a:ln>
          <a:effectLst>
            <a:outerShdw blurRad="57150" dist="19050" dir="5400000" algn="bl" rotWithShape="0">
              <a:srgbClr val="000000">
                <a:alpha val="30000"/>
              </a:srgbClr>
            </a:outerShdw>
          </a:effectLst>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13"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85" name="Google Shape;485;p13"/>
          <p:cNvSpPr txBox="1"/>
          <p:nvPr/>
        </p:nvSpPr>
        <p:spPr>
          <a:xfrm>
            <a:off x="1" y="807013"/>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Mockups</a:t>
            </a:r>
            <a:endParaRPr sz="2400" b="1">
              <a:solidFill>
                <a:srgbClr val="757070"/>
              </a:solidFill>
              <a:latin typeface="Calibri"/>
              <a:ea typeface="Calibri"/>
              <a:cs typeface="Calibri"/>
              <a:sym typeface="Calibri"/>
            </a:endParaRPr>
          </a:p>
        </p:txBody>
      </p:sp>
      <p:sp>
        <p:nvSpPr>
          <p:cNvPr id="486" name="Google Shape;486;p13"/>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487" name="Google Shape;487;p13"/>
          <p:cNvPicPr preferRelativeResize="0"/>
          <p:nvPr/>
        </p:nvPicPr>
        <p:blipFill rotWithShape="1">
          <a:blip r:embed="rId4">
            <a:alphaModFix/>
          </a:blip>
          <a:srcRect/>
          <a:stretch/>
        </p:blipFill>
        <p:spPr>
          <a:xfrm>
            <a:off x="107520" y="1453344"/>
            <a:ext cx="5740507" cy="3535978"/>
          </a:xfrm>
          <a:prstGeom prst="rect">
            <a:avLst/>
          </a:prstGeom>
          <a:noFill/>
          <a:ln>
            <a:noFill/>
          </a:ln>
          <a:effectLst>
            <a:outerShdw blurRad="57150" dist="19050" dir="5400000" algn="bl" rotWithShape="0">
              <a:srgbClr val="000000">
                <a:alpha val="30000"/>
              </a:srgbClr>
            </a:outerShdw>
          </a:effectLst>
        </p:spPr>
      </p:pic>
      <p:pic>
        <p:nvPicPr>
          <p:cNvPr id="488" name="Google Shape;488;p13"/>
          <p:cNvPicPr preferRelativeResize="0"/>
          <p:nvPr/>
        </p:nvPicPr>
        <p:blipFill rotWithShape="1">
          <a:blip r:embed="rId5">
            <a:alphaModFix/>
          </a:blip>
          <a:srcRect/>
          <a:stretch/>
        </p:blipFill>
        <p:spPr>
          <a:xfrm>
            <a:off x="5955546" y="2961741"/>
            <a:ext cx="6128934" cy="3688710"/>
          </a:xfrm>
          <a:prstGeom prst="rect">
            <a:avLst/>
          </a:prstGeom>
          <a:noFill/>
          <a:ln>
            <a:noFill/>
          </a:ln>
          <a:effectLst>
            <a:outerShdw blurRad="57150" dist="19050" dir="5400000" algn="bl" rotWithShape="0">
              <a:srgbClr val="000000">
                <a:alpha val="30000"/>
              </a:srgbClr>
            </a:outerShdw>
          </a:effectLst>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24"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494" name="Google Shape;494;p24"/>
          <p:cNvSpPr txBox="1"/>
          <p:nvPr/>
        </p:nvSpPr>
        <p:spPr>
          <a:xfrm>
            <a:off x="-10" y="600686"/>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algn="ctr"/>
            <a:r>
              <a:rPr lang="es-CL" sz="3600" b="1">
                <a:solidFill>
                  <a:schemeClr val="dk1"/>
                </a:solidFill>
                <a:latin typeface="Calibri"/>
                <a:ea typeface="Calibri"/>
                <a:cs typeface="Calibri"/>
                <a:sym typeface="Calibri"/>
              </a:rPr>
              <a:t>Historias de Usuario</a:t>
            </a:r>
            <a:endParaRPr lang="es-ES">
              <a:solidFill>
                <a:schemeClr val="dk1"/>
              </a:solidFill>
            </a:endParaRPr>
          </a:p>
        </p:txBody>
      </p:sp>
      <p:sp>
        <p:nvSpPr>
          <p:cNvPr id="495" name="Google Shape;495;p24"/>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2" name="Imagen 1" descr="Tabla&#10;&#10;El contenido generado por IA puede ser incorrecto.">
            <a:extLst>
              <a:ext uri="{FF2B5EF4-FFF2-40B4-BE49-F238E27FC236}">
                <a16:creationId xmlns:a16="http://schemas.microsoft.com/office/drawing/2014/main" id="{A961075C-AF3F-DA36-7A00-6F4276349FD9}"/>
              </a:ext>
            </a:extLst>
          </p:cNvPr>
          <p:cNvPicPr>
            <a:picLocks noChangeAspect="1"/>
          </p:cNvPicPr>
          <p:nvPr/>
        </p:nvPicPr>
        <p:blipFill>
          <a:blip r:embed="rId4"/>
          <a:stretch>
            <a:fillRect/>
          </a:stretch>
        </p:blipFill>
        <p:spPr>
          <a:xfrm>
            <a:off x="2209521" y="1110502"/>
            <a:ext cx="7324725" cy="1409700"/>
          </a:xfrm>
          <a:prstGeom prst="rect">
            <a:avLst/>
          </a:prstGeom>
        </p:spPr>
      </p:pic>
      <p:pic>
        <p:nvPicPr>
          <p:cNvPr id="5" name="Imagen 4" descr="Texto&#10;&#10;El contenido generado por IA puede ser incorrecto.">
            <a:extLst>
              <a:ext uri="{FF2B5EF4-FFF2-40B4-BE49-F238E27FC236}">
                <a16:creationId xmlns:a16="http://schemas.microsoft.com/office/drawing/2014/main" id="{BBB8E6A5-FC27-9D1E-7980-C74F3398312C}"/>
              </a:ext>
            </a:extLst>
          </p:cNvPr>
          <p:cNvPicPr>
            <a:picLocks noChangeAspect="1"/>
          </p:cNvPicPr>
          <p:nvPr/>
        </p:nvPicPr>
        <p:blipFill>
          <a:blip r:embed="rId5"/>
          <a:stretch>
            <a:fillRect/>
          </a:stretch>
        </p:blipFill>
        <p:spPr>
          <a:xfrm>
            <a:off x="2196633" y="3777222"/>
            <a:ext cx="7305675" cy="1724025"/>
          </a:xfrm>
          <a:prstGeom prst="rect">
            <a:avLst/>
          </a:prstGeom>
        </p:spPr>
      </p:pic>
      <p:pic>
        <p:nvPicPr>
          <p:cNvPr id="6" name="Imagen 5" descr="Tabla&#10;&#10;El contenido generado por IA puede ser incorrecto.">
            <a:extLst>
              <a:ext uri="{FF2B5EF4-FFF2-40B4-BE49-F238E27FC236}">
                <a16:creationId xmlns:a16="http://schemas.microsoft.com/office/drawing/2014/main" id="{0D4A4F28-09FA-D754-B220-A8FDCC4EA28F}"/>
              </a:ext>
            </a:extLst>
          </p:cNvPr>
          <p:cNvPicPr>
            <a:picLocks noChangeAspect="1"/>
          </p:cNvPicPr>
          <p:nvPr/>
        </p:nvPicPr>
        <p:blipFill>
          <a:blip r:embed="rId6"/>
          <a:stretch>
            <a:fillRect/>
          </a:stretch>
        </p:blipFill>
        <p:spPr>
          <a:xfrm>
            <a:off x="2163296" y="2571189"/>
            <a:ext cx="7372350" cy="1200150"/>
          </a:xfrm>
          <a:prstGeom prst="rect">
            <a:avLst/>
          </a:prstGeom>
        </p:spPr>
      </p:pic>
      <p:pic>
        <p:nvPicPr>
          <p:cNvPr id="7" name="Imagen 6" descr="Tabla&#10;&#10;El contenido generado por IA puede ser incorrecto.">
            <a:extLst>
              <a:ext uri="{FF2B5EF4-FFF2-40B4-BE49-F238E27FC236}">
                <a16:creationId xmlns:a16="http://schemas.microsoft.com/office/drawing/2014/main" id="{64C08E19-50C1-DC87-D4A9-2A4ECFD0ABA6}"/>
              </a:ext>
            </a:extLst>
          </p:cNvPr>
          <p:cNvPicPr>
            <a:picLocks noChangeAspect="1"/>
          </p:cNvPicPr>
          <p:nvPr/>
        </p:nvPicPr>
        <p:blipFill>
          <a:blip r:embed="rId7"/>
          <a:stretch>
            <a:fillRect/>
          </a:stretch>
        </p:blipFill>
        <p:spPr>
          <a:xfrm>
            <a:off x="2078972" y="5479676"/>
            <a:ext cx="7585823" cy="1210236"/>
          </a:xfrm>
          <a:prstGeom prst="rect">
            <a:avLst/>
          </a:prstGeom>
        </p:spPr>
      </p:pic>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7"/>
          <p:cNvSpPr txBox="1"/>
          <p:nvPr/>
        </p:nvSpPr>
        <p:spPr>
          <a:xfrm>
            <a:off x="0" y="892155"/>
            <a:ext cx="12192000" cy="664797"/>
          </a:xfrm>
          <a:prstGeom prst="rect">
            <a:avLst/>
          </a:prstGeom>
          <a:noFill/>
          <a:ln>
            <a:noFill/>
          </a:ln>
          <a:effectLst>
            <a:outerShdw blurRad="57150" dist="19050" dir="5400000" algn="bl" rotWithShape="0">
              <a:srgbClr val="000000">
                <a:alpha val="15000"/>
              </a:srgbClr>
            </a:outerShdw>
          </a:effectLst>
        </p:spPr>
        <p:txBody>
          <a:bodyPr spcFirstLastPara="1" wrap="square" lIns="0" tIns="0" rIns="0" bIns="0" anchor="t" anchorCtr="0">
            <a:spAutoFit/>
          </a:bodyPr>
          <a:lstStyle/>
          <a:p>
            <a:pPr algn="ctr">
              <a:lnSpc>
                <a:spcPct val="119992"/>
              </a:lnSpc>
            </a:pPr>
            <a:r>
              <a:rPr lang="es-CL" sz="3600" b="1">
                <a:solidFill>
                  <a:srgbClr val="252525"/>
                </a:solidFill>
              </a:rPr>
              <a:t>Modelo de negocios</a:t>
            </a:r>
            <a:endParaRPr lang="es-ES"/>
          </a:p>
        </p:txBody>
      </p:sp>
      <p:sp>
        <p:nvSpPr>
          <p:cNvPr id="515" name="Google Shape;515;p27"/>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2" name="Imagen 1" descr="Tabla&#10;&#10;El contenido generado por IA puede ser incorrecto.">
            <a:extLst>
              <a:ext uri="{FF2B5EF4-FFF2-40B4-BE49-F238E27FC236}">
                <a16:creationId xmlns:a16="http://schemas.microsoft.com/office/drawing/2014/main" id="{600C5B17-BF3A-265A-80F1-44104E2F25C3}"/>
              </a:ext>
            </a:extLst>
          </p:cNvPr>
          <p:cNvPicPr>
            <a:picLocks noChangeAspect="1"/>
          </p:cNvPicPr>
          <p:nvPr/>
        </p:nvPicPr>
        <p:blipFill>
          <a:blip r:embed="rId3"/>
          <a:stretch>
            <a:fillRect/>
          </a:stretch>
        </p:blipFill>
        <p:spPr>
          <a:xfrm>
            <a:off x="2091171" y="1558840"/>
            <a:ext cx="8001000" cy="4559877"/>
          </a:xfrm>
          <a:prstGeom prst="rect">
            <a:avLst/>
          </a:prstGeom>
        </p:spPr>
      </p:pic>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3"/>
          <p:cNvSpPr txBox="1"/>
          <p:nvPr/>
        </p:nvSpPr>
        <p:spPr>
          <a:xfrm>
            <a:off x="0" y="934225"/>
            <a:ext cx="12192000" cy="492600"/>
          </a:xfrm>
          <a:prstGeom prst="rect">
            <a:avLst/>
          </a:prstGeom>
          <a:noFill/>
          <a:ln>
            <a:noFill/>
          </a:ln>
          <a:effectLst>
            <a:outerShdw blurRad="57150" dist="19050" dir="5400000" algn="bl" rotWithShape="0">
              <a:srgbClr val="000000">
                <a:alpha val="15000"/>
              </a:srgbClr>
            </a:outerShdw>
          </a:effectLst>
        </p:spPr>
        <p:txBody>
          <a:bodyPr spcFirstLastPara="1" wrap="square" lIns="0" tIns="0" rIns="0" bIns="0" anchor="ctr" anchorCtr="0">
            <a:noAutofit/>
          </a:bodyPr>
          <a:lstStyle/>
          <a:p>
            <a:pPr marL="0" marR="0" lvl="0" indent="0" algn="ctr" rtl="0">
              <a:lnSpc>
                <a:spcPct val="174812"/>
              </a:lnSpc>
              <a:spcBef>
                <a:spcPts val="0"/>
              </a:spcBef>
              <a:spcAft>
                <a:spcPts val="0"/>
              </a:spcAft>
              <a:buNone/>
            </a:pPr>
            <a:r>
              <a:rPr lang="es-CL" sz="3200" b="1">
                <a:solidFill>
                  <a:schemeClr val="dk1"/>
                </a:solidFill>
                <a:latin typeface="Arial"/>
                <a:ea typeface="Arial"/>
                <a:cs typeface="Arial"/>
                <a:sym typeface="Arial"/>
              </a:rPr>
              <a:t>Modelo de Negocio</a:t>
            </a:r>
            <a:endParaRPr sz="3200" b="1">
              <a:solidFill>
                <a:schemeClr val="dk1"/>
              </a:solidFill>
              <a:latin typeface="Arial"/>
              <a:ea typeface="Arial"/>
              <a:cs typeface="Arial"/>
              <a:sym typeface="Arial"/>
            </a:endParaRPr>
          </a:p>
        </p:txBody>
      </p:sp>
      <p:sp>
        <p:nvSpPr>
          <p:cNvPr id="571" name="Google Shape;571;p33"/>
          <p:cNvSpPr/>
          <p:nvPr/>
        </p:nvSpPr>
        <p:spPr>
          <a:xfrm>
            <a:off x="934725" y="2432753"/>
            <a:ext cx="2382000" cy="3463500"/>
          </a:xfrm>
          <a:prstGeom prst="roundRect">
            <a:avLst>
              <a:gd name="adj" fmla="val 16667"/>
            </a:avLst>
          </a:prstGeom>
          <a:solidFill>
            <a:srgbClr val="FAD1E3"/>
          </a:solidFill>
          <a:ln>
            <a:noFill/>
          </a:ln>
        </p:spPr>
        <p:txBody>
          <a:bodyPr spcFirstLastPara="1" wrap="square" lIns="87100" tIns="87100" rIns="87100" bIns="87100" anchor="ctr" anchorCtr="0">
            <a:noAutofit/>
          </a:bodyPr>
          <a:lstStyle/>
          <a:p>
            <a:pPr marL="0" lvl="0" indent="0" algn="ctr" rtl="0">
              <a:spcBef>
                <a:spcPts val="0"/>
              </a:spcBef>
              <a:spcAft>
                <a:spcPts val="0"/>
              </a:spcAft>
              <a:buNone/>
            </a:pPr>
            <a:endParaRPr sz="1334">
              <a:latin typeface="Calibri"/>
              <a:ea typeface="Calibri"/>
              <a:cs typeface="Calibri"/>
              <a:sym typeface="Calibri"/>
            </a:endParaRPr>
          </a:p>
        </p:txBody>
      </p:sp>
      <p:sp>
        <p:nvSpPr>
          <p:cNvPr id="572" name="Google Shape;572;p33"/>
          <p:cNvSpPr/>
          <p:nvPr/>
        </p:nvSpPr>
        <p:spPr>
          <a:xfrm>
            <a:off x="3628539" y="2432753"/>
            <a:ext cx="2382000" cy="3463500"/>
          </a:xfrm>
          <a:prstGeom prst="roundRect">
            <a:avLst>
              <a:gd name="adj" fmla="val 16667"/>
            </a:avLst>
          </a:prstGeom>
          <a:solidFill>
            <a:srgbClr val="D9EAD3"/>
          </a:solidFill>
          <a:ln>
            <a:noFill/>
          </a:ln>
        </p:spPr>
        <p:txBody>
          <a:bodyPr spcFirstLastPara="1" wrap="square" lIns="87100" tIns="87100" rIns="87100" bIns="87100" anchor="ctr" anchorCtr="0">
            <a:noAutofit/>
          </a:bodyPr>
          <a:lstStyle/>
          <a:p>
            <a:pPr marL="0" lvl="0" indent="0" algn="ctr" rtl="0">
              <a:spcBef>
                <a:spcPts val="0"/>
              </a:spcBef>
              <a:spcAft>
                <a:spcPts val="0"/>
              </a:spcAft>
              <a:buNone/>
            </a:pPr>
            <a:endParaRPr sz="1334">
              <a:latin typeface="Calibri"/>
              <a:ea typeface="Calibri"/>
              <a:cs typeface="Calibri"/>
              <a:sym typeface="Calibri"/>
            </a:endParaRPr>
          </a:p>
        </p:txBody>
      </p:sp>
      <p:sp>
        <p:nvSpPr>
          <p:cNvPr id="573" name="Google Shape;573;p33"/>
          <p:cNvSpPr/>
          <p:nvPr/>
        </p:nvSpPr>
        <p:spPr>
          <a:xfrm>
            <a:off x="6322354" y="2432753"/>
            <a:ext cx="2382000" cy="3463500"/>
          </a:xfrm>
          <a:prstGeom prst="roundRect">
            <a:avLst>
              <a:gd name="adj" fmla="val 16667"/>
            </a:avLst>
          </a:prstGeom>
          <a:solidFill>
            <a:srgbClr val="C9DAF8"/>
          </a:solidFill>
          <a:ln>
            <a:noFill/>
          </a:ln>
        </p:spPr>
        <p:txBody>
          <a:bodyPr spcFirstLastPara="1" wrap="square" lIns="87100" tIns="87100" rIns="87100" bIns="87100" anchor="ctr" anchorCtr="0">
            <a:noAutofit/>
          </a:bodyPr>
          <a:lstStyle/>
          <a:p>
            <a:pPr marL="0" lvl="0" indent="0" algn="ctr" rtl="0">
              <a:spcBef>
                <a:spcPts val="0"/>
              </a:spcBef>
              <a:spcAft>
                <a:spcPts val="0"/>
              </a:spcAft>
              <a:buNone/>
            </a:pPr>
            <a:endParaRPr sz="1334">
              <a:latin typeface="Calibri"/>
              <a:ea typeface="Calibri"/>
              <a:cs typeface="Calibri"/>
              <a:sym typeface="Calibri"/>
            </a:endParaRPr>
          </a:p>
        </p:txBody>
      </p:sp>
      <p:sp>
        <p:nvSpPr>
          <p:cNvPr id="574" name="Google Shape;574;p33"/>
          <p:cNvSpPr/>
          <p:nvPr/>
        </p:nvSpPr>
        <p:spPr>
          <a:xfrm>
            <a:off x="9016168" y="2432753"/>
            <a:ext cx="2382000" cy="3463500"/>
          </a:xfrm>
          <a:prstGeom prst="roundRect">
            <a:avLst>
              <a:gd name="adj" fmla="val 16667"/>
            </a:avLst>
          </a:prstGeom>
          <a:solidFill>
            <a:srgbClr val="FFF2CC"/>
          </a:solidFill>
          <a:ln>
            <a:noFill/>
          </a:ln>
        </p:spPr>
        <p:txBody>
          <a:bodyPr spcFirstLastPara="1" wrap="square" lIns="87100" tIns="87100" rIns="87100" bIns="87100" anchor="ctr" anchorCtr="0">
            <a:noAutofit/>
          </a:bodyPr>
          <a:lstStyle/>
          <a:p>
            <a:pPr marL="0" lvl="0" indent="0" algn="ctr" rtl="0">
              <a:spcBef>
                <a:spcPts val="0"/>
              </a:spcBef>
              <a:spcAft>
                <a:spcPts val="0"/>
              </a:spcAft>
              <a:buNone/>
            </a:pPr>
            <a:endParaRPr sz="1334">
              <a:latin typeface="Calibri"/>
              <a:ea typeface="Calibri"/>
              <a:cs typeface="Calibri"/>
              <a:sym typeface="Calibri"/>
            </a:endParaRPr>
          </a:p>
        </p:txBody>
      </p:sp>
      <p:sp>
        <p:nvSpPr>
          <p:cNvPr id="575" name="Google Shape;575;p33"/>
          <p:cNvSpPr txBox="1"/>
          <p:nvPr/>
        </p:nvSpPr>
        <p:spPr>
          <a:xfrm>
            <a:off x="934737" y="2587763"/>
            <a:ext cx="2382000" cy="3813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0" marR="0" lvl="0" indent="0" algn="ctr" rtl="0">
              <a:spcBef>
                <a:spcPts val="0"/>
              </a:spcBef>
              <a:spcAft>
                <a:spcPts val="0"/>
              </a:spcAft>
              <a:buNone/>
            </a:pPr>
            <a:r>
              <a:rPr lang="es-CL" sz="1905" b="1">
                <a:solidFill>
                  <a:schemeClr val="dk1"/>
                </a:solidFill>
                <a:latin typeface="Calibri"/>
                <a:ea typeface="Calibri"/>
                <a:cs typeface="Calibri"/>
                <a:sym typeface="Calibri"/>
              </a:rPr>
              <a:t>Propuesta de valor</a:t>
            </a:r>
            <a:endParaRPr sz="1715">
              <a:solidFill>
                <a:schemeClr val="dk1"/>
              </a:solidFill>
              <a:latin typeface="Calibri"/>
              <a:ea typeface="Calibri"/>
              <a:cs typeface="Calibri"/>
              <a:sym typeface="Calibri"/>
            </a:endParaRPr>
          </a:p>
        </p:txBody>
      </p:sp>
      <p:sp>
        <p:nvSpPr>
          <p:cNvPr id="576" name="Google Shape;576;p33"/>
          <p:cNvSpPr txBox="1"/>
          <p:nvPr/>
        </p:nvSpPr>
        <p:spPr>
          <a:xfrm>
            <a:off x="1048368" y="2969106"/>
            <a:ext cx="2154900" cy="22881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0" marR="0" lvl="0" indent="0" algn="just" rtl="0">
              <a:spcBef>
                <a:spcPts val="0"/>
              </a:spcBef>
              <a:spcAft>
                <a:spcPts val="0"/>
              </a:spcAft>
              <a:buNone/>
            </a:pPr>
            <a:r>
              <a:rPr lang="es-CL" sz="1429">
                <a:solidFill>
                  <a:schemeClr val="dk1"/>
                </a:solidFill>
                <a:latin typeface="Calibri"/>
                <a:ea typeface="Calibri"/>
                <a:cs typeface="Calibri"/>
                <a:sym typeface="Calibri"/>
              </a:rPr>
              <a:t>Centralizar el entrenamiento canino y mejorar la productividad al reemplazar registros manuales por una plataforma unificada con métricas y dashboards que permiten un seguimiento preciso y ahorro de tiempo.</a:t>
            </a:r>
            <a:endParaRPr sz="1238">
              <a:solidFill>
                <a:schemeClr val="dk1"/>
              </a:solidFill>
              <a:latin typeface="Calibri"/>
              <a:ea typeface="Calibri"/>
              <a:cs typeface="Calibri"/>
              <a:sym typeface="Calibri"/>
            </a:endParaRPr>
          </a:p>
        </p:txBody>
      </p:sp>
      <p:sp>
        <p:nvSpPr>
          <p:cNvPr id="577" name="Google Shape;577;p33"/>
          <p:cNvSpPr txBox="1"/>
          <p:nvPr/>
        </p:nvSpPr>
        <p:spPr>
          <a:xfrm>
            <a:off x="3628551" y="2587763"/>
            <a:ext cx="2382000" cy="6747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0" marR="0" lvl="0" indent="0" algn="ctr" rtl="0">
              <a:spcBef>
                <a:spcPts val="0"/>
              </a:spcBef>
              <a:spcAft>
                <a:spcPts val="0"/>
              </a:spcAft>
              <a:buNone/>
            </a:pPr>
            <a:r>
              <a:rPr lang="es-CL" sz="1905" b="1">
                <a:solidFill>
                  <a:schemeClr val="dk1"/>
                </a:solidFill>
                <a:latin typeface="Calibri"/>
                <a:ea typeface="Calibri"/>
                <a:cs typeface="Calibri"/>
                <a:sym typeface="Calibri"/>
              </a:rPr>
              <a:t>Segmentos de Clientes</a:t>
            </a:r>
            <a:endParaRPr sz="1715">
              <a:solidFill>
                <a:schemeClr val="dk1"/>
              </a:solidFill>
              <a:latin typeface="Calibri"/>
              <a:ea typeface="Calibri"/>
              <a:cs typeface="Calibri"/>
              <a:sym typeface="Calibri"/>
            </a:endParaRPr>
          </a:p>
        </p:txBody>
      </p:sp>
      <p:sp>
        <p:nvSpPr>
          <p:cNvPr id="578" name="Google Shape;578;p33"/>
          <p:cNvSpPr txBox="1"/>
          <p:nvPr/>
        </p:nvSpPr>
        <p:spPr>
          <a:xfrm>
            <a:off x="6322366" y="2587763"/>
            <a:ext cx="2382000" cy="3813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0" marR="0" lvl="0" indent="0" algn="ctr" rtl="0">
              <a:spcBef>
                <a:spcPts val="0"/>
              </a:spcBef>
              <a:spcAft>
                <a:spcPts val="0"/>
              </a:spcAft>
              <a:buNone/>
            </a:pPr>
            <a:r>
              <a:rPr lang="es-CL" sz="1905" b="1">
                <a:solidFill>
                  <a:schemeClr val="dk1"/>
                </a:solidFill>
                <a:latin typeface="Calibri"/>
                <a:ea typeface="Calibri"/>
                <a:cs typeface="Calibri"/>
                <a:sym typeface="Calibri"/>
              </a:rPr>
              <a:t>Estructura de costos</a:t>
            </a:r>
            <a:endParaRPr sz="1715">
              <a:solidFill>
                <a:schemeClr val="dk1"/>
              </a:solidFill>
              <a:latin typeface="Calibri"/>
              <a:ea typeface="Calibri"/>
              <a:cs typeface="Calibri"/>
              <a:sym typeface="Calibri"/>
            </a:endParaRPr>
          </a:p>
        </p:txBody>
      </p:sp>
      <p:sp>
        <p:nvSpPr>
          <p:cNvPr id="579" name="Google Shape;579;p33"/>
          <p:cNvSpPr txBox="1"/>
          <p:nvPr/>
        </p:nvSpPr>
        <p:spPr>
          <a:xfrm>
            <a:off x="9016180" y="2587763"/>
            <a:ext cx="2382000" cy="3813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0" marR="0" lvl="0" indent="0" algn="ctr" rtl="0">
              <a:spcBef>
                <a:spcPts val="0"/>
              </a:spcBef>
              <a:spcAft>
                <a:spcPts val="0"/>
              </a:spcAft>
              <a:buNone/>
            </a:pPr>
            <a:r>
              <a:rPr lang="es-CL" sz="1905" b="1">
                <a:solidFill>
                  <a:schemeClr val="dk1"/>
                </a:solidFill>
                <a:latin typeface="Calibri"/>
                <a:ea typeface="Calibri"/>
                <a:cs typeface="Calibri"/>
                <a:sym typeface="Calibri"/>
              </a:rPr>
              <a:t>Flujo de ingresos</a:t>
            </a:r>
            <a:endParaRPr sz="1715">
              <a:solidFill>
                <a:schemeClr val="dk1"/>
              </a:solidFill>
              <a:latin typeface="Calibri"/>
              <a:ea typeface="Calibri"/>
              <a:cs typeface="Calibri"/>
              <a:sym typeface="Calibri"/>
            </a:endParaRPr>
          </a:p>
        </p:txBody>
      </p:sp>
      <p:sp>
        <p:nvSpPr>
          <p:cNvPr id="580" name="Google Shape;580;p33"/>
          <p:cNvSpPr txBox="1"/>
          <p:nvPr/>
        </p:nvSpPr>
        <p:spPr>
          <a:xfrm>
            <a:off x="3616545" y="3210113"/>
            <a:ext cx="2382000" cy="28161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435656" lvl="0" indent="-278337" algn="l" rtl="0">
              <a:lnSpc>
                <a:spcPct val="115000"/>
              </a:lnSpc>
              <a:spcBef>
                <a:spcPts val="1143"/>
              </a:spcBef>
              <a:spcAft>
                <a:spcPts val="0"/>
              </a:spcAft>
              <a:buClr>
                <a:schemeClr val="dk1"/>
              </a:buClr>
              <a:buSzPts val="953"/>
              <a:buChar char="●"/>
            </a:pPr>
            <a:r>
              <a:rPr lang="es-CL" sz="1334">
                <a:solidFill>
                  <a:schemeClr val="dk1"/>
                </a:solidFill>
                <a:latin typeface="Calibri"/>
                <a:ea typeface="Calibri"/>
                <a:cs typeface="Calibri"/>
                <a:sym typeface="Calibri"/>
              </a:rPr>
              <a:t>Servicio Agrícola y Ganadero (SAG).</a:t>
            </a:r>
            <a:endParaRPr sz="1334">
              <a:solidFill>
                <a:schemeClr val="dk1"/>
              </a:solidFill>
              <a:latin typeface="Calibri"/>
              <a:ea typeface="Calibri"/>
              <a:cs typeface="Calibri"/>
              <a:sym typeface="Calibri"/>
            </a:endParaRPr>
          </a:p>
          <a:p>
            <a:pPr marL="435656" lvl="0" indent="-278337" algn="l" rtl="0">
              <a:lnSpc>
                <a:spcPct val="115000"/>
              </a:lnSpc>
              <a:spcBef>
                <a:spcPts val="0"/>
              </a:spcBef>
              <a:spcAft>
                <a:spcPts val="0"/>
              </a:spcAft>
              <a:buClr>
                <a:schemeClr val="dk1"/>
              </a:buClr>
              <a:buSzPts val="953"/>
              <a:buChar char="●"/>
            </a:pPr>
            <a:r>
              <a:rPr lang="es-CL" sz="1334">
                <a:solidFill>
                  <a:schemeClr val="dk1"/>
                </a:solidFill>
                <a:latin typeface="Calibri"/>
                <a:ea typeface="Calibri"/>
                <a:cs typeface="Calibri"/>
                <a:sym typeface="Calibri"/>
              </a:rPr>
              <a:t>Entrenadores y supervisores de canes detectores.</a:t>
            </a:r>
            <a:endParaRPr sz="1334">
              <a:solidFill>
                <a:schemeClr val="dk1"/>
              </a:solidFill>
              <a:latin typeface="Calibri"/>
              <a:ea typeface="Calibri"/>
              <a:cs typeface="Calibri"/>
              <a:sym typeface="Calibri"/>
            </a:endParaRPr>
          </a:p>
          <a:p>
            <a:pPr marL="435656" lvl="0" indent="-278337" algn="l" rtl="0">
              <a:lnSpc>
                <a:spcPct val="115000"/>
              </a:lnSpc>
              <a:spcBef>
                <a:spcPts val="0"/>
              </a:spcBef>
              <a:spcAft>
                <a:spcPts val="0"/>
              </a:spcAft>
              <a:buClr>
                <a:schemeClr val="dk1"/>
              </a:buClr>
              <a:buSzPts val="953"/>
              <a:buChar char="●"/>
            </a:pPr>
            <a:r>
              <a:rPr lang="es-CL" sz="1334">
                <a:solidFill>
                  <a:schemeClr val="dk1"/>
                </a:solidFill>
                <a:latin typeface="Calibri"/>
                <a:ea typeface="Calibri"/>
                <a:cs typeface="Calibri"/>
                <a:sym typeface="Calibri"/>
              </a:rPr>
              <a:t>Etólogos y especialistas en comportamiento canino.</a:t>
            </a:r>
            <a:endParaRPr sz="1334">
              <a:solidFill>
                <a:schemeClr val="dk1"/>
              </a:solidFill>
              <a:latin typeface="Calibri"/>
              <a:ea typeface="Calibri"/>
              <a:cs typeface="Calibri"/>
              <a:sym typeface="Calibri"/>
            </a:endParaRPr>
          </a:p>
          <a:p>
            <a:pPr marL="435656" lvl="0" indent="-278337" algn="l" rtl="0">
              <a:lnSpc>
                <a:spcPct val="115000"/>
              </a:lnSpc>
              <a:spcBef>
                <a:spcPts val="0"/>
              </a:spcBef>
              <a:spcAft>
                <a:spcPts val="0"/>
              </a:spcAft>
              <a:buClr>
                <a:schemeClr val="dk1"/>
              </a:buClr>
              <a:buSzPts val="953"/>
              <a:buChar char="●"/>
            </a:pPr>
            <a:r>
              <a:rPr lang="es-CL" sz="1334">
                <a:solidFill>
                  <a:schemeClr val="dk1"/>
                </a:solidFill>
                <a:latin typeface="Calibri"/>
                <a:ea typeface="Calibri"/>
                <a:cs typeface="Calibri"/>
                <a:sym typeface="Calibri"/>
              </a:rPr>
              <a:t>Centros de entrenamiento canino</a:t>
            </a:r>
            <a:endParaRPr sz="1334">
              <a:solidFill>
                <a:schemeClr val="dk1"/>
              </a:solidFill>
              <a:latin typeface="Calibri"/>
              <a:ea typeface="Calibri"/>
              <a:cs typeface="Calibri"/>
              <a:sym typeface="Calibri"/>
            </a:endParaRPr>
          </a:p>
          <a:p>
            <a:pPr marL="0" marR="0" lvl="0" indent="0" algn="just" rtl="0">
              <a:spcBef>
                <a:spcPts val="1143"/>
              </a:spcBef>
              <a:spcAft>
                <a:spcPts val="0"/>
              </a:spcAft>
              <a:buNone/>
            </a:pPr>
            <a:endParaRPr sz="1429">
              <a:solidFill>
                <a:schemeClr val="dk1"/>
              </a:solidFill>
              <a:latin typeface="Calibri"/>
              <a:ea typeface="Calibri"/>
              <a:cs typeface="Calibri"/>
              <a:sym typeface="Calibri"/>
            </a:endParaRPr>
          </a:p>
        </p:txBody>
      </p:sp>
      <p:sp>
        <p:nvSpPr>
          <p:cNvPr id="581" name="Google Shape;581;p33"/>
          <p:cNvSpPr txBox="1"/>
          <p:nvPr/>
        </p:nvSpPr>
        <p:spPr>
          <a:xfrm>
            <a:off x="6316363" y="2969106"/>
            <a:ext cx="2382000" cy="25800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435656" lvl="0" indent="-284387" algn="l" rtl="0">
              <a:lnSpc>
                <a:spcPct val="115000"/>
              </a:lnSpc>
              <a:spcBef>
                <a:spcPts val="1143"/>
              </a:spcBef>
              <a:spcAft>
                <a:spcPts val="0"/>
              </a:spcAft>
              <a:buClr>
                <a:schemeClr val="dk1"/>
              </a:buClr>
              <a:buSzPts val="1048"/>
              <a:buChar char="●"/>
            </a:pPr>
            <a:r>
              <a:rPr lang="es-CL" sz="1334">
                <a:solidFill>
                  <a:schemeClr val="dk1"/>
                </a:solidFill>
                <a:latin typeface="Calibri"/>
                <a:ea typeface="Calibri"/>
                <a:cs typeface="Calibri"/>
                <a:sym typeface="Calibri"/>
              </a:rPr>
              <a:t>Desarrollo, implementación y mantenimiento del sistema web</a:t>
            </a:r>
            <a:endParaRPr sz="1334">
              <a:solidFill>
                <a:schemeClr val="dk1"/>
              </a:solidFill>
              <a:latin typeface="Calibri"/>
              <a:ea typeface="Calibri"/>
              <a:cs typeface="Calibri"/>
              <a:sym typeface="Calibri"/>
            </a:endParaRPr>
          </a:p>
          <a:p>
            <a:pPr marL="435656" lvl="0" indent="-284387" algn="l" rtl="0">
              <a:lnSpc>
                <a:spcPct val="115000"/>
              </a:lnSpc>
              <a:spcBef>
                <a:spcPts val="0"/>
              </a:spcBef>
              <a:spcAft>
                <a:spcPts val="0"/>
              </a:spcAft>
              <a:buClr>
                <a:schemeClr val="dk1"/>
              </a:buClr>
              <a:buSzPts val="1048"/>
              <a:buChar char="●"/>
            </a:pPr>
            <a:r>
              <a:rPr lang="es-CL" sz="1334">
                <a:solidFill>
                  <a:schemeClr val="dk1"/>
                </a:solidFill>
                <a:latin typeface="Calibri"/>
                <a:ea typeface="Calibri"/>
                <a:cs typeface="Calibri"/>
                <a:sym typeface="Calibri"/>
              </a:rPr>
              <a:t>Infraestructura tecnológica (servidores, licencias y almacenamiento en la nube).</a:t>
            </a:r>
            <a:endParaRPr sz="1334">
              <a:solidFill>
                <a:schemeClr val="dk1"/>
              </a:solidFill>
              <a:latin typeface="Calibri"/>
              <a:ea typeface="Calibri"/>
              <a:cs typeface="Calibri"/>
              <a:sym typeface="Calibri"/>
            </a:endParaRPr>
          </a:p>
          <a:p>
            <a:pPr marL="0" marR="0" lvl="0" indent="0" algn="just" rtl="0">
              <a:spcBef>
                <a:spcPts val="1143"/>
              </a:spcBef>
              <a:spcAft>
                <a:spcPts val="0"/>
              </a:spcAft>
              <a:buNone/>
            </a:pPr>
            <a:endParaRPr sz="1429">
              <a:solidFill>
                <a:schemeClr val="dk1"/>
              </a:solidFill>
              <a:latin typeface="Calibri"/>
              <a:ea typeface="Calibri"/>
              <a:cs typeface="Calibri"/>
              <a:sym typeface="Calibri"/>
            </a:endParaRPr>
          </a:p>
        </p:txBody>
      </p:sp>
      <p:sp>
        <p:nvSpPr>
          <p:cNvPr id="582" name="Google Shape;582;p33"/>
          <p:cNvSpPr txBox="1"/>
          <p:nvPr/>
        </p:nvSpPr>
        <p:spPr>
          <a:xfrm>
            <a:off x="9016180" y="2944432"/>
            <a:ext cx="2382000" cy="2580000"/>
          </a:xfrm>
          <a:prstGeom prst="rect">
            <a:avLst/>
          </a:prstGeom>
          <a:noFill/>
          <a:ln>
            <a:noFill/>
          </a:ln>
          <a:effectLst>
            <a:outerShdw blurRad="54457" dist="18152" dir="5400000" algn="bl" rotWithShape="0">
              <a:srgbClr val="000000">
                <a:alpha val="20000"/>
              </a:srgbClr>
            </a:outerShdw>
          </a:effectLst>
        </p:spPr>
        <p:txBody>
          <a:bodyPr spcFirstLastPara="1" wrap="square" lIns="87100" tIns="43550" rIns="87100" bIns="43550" anchor="t" anchorCtr="0">
            <a:spAutoFit/>
          </a:bodyPr>
          <a:lstStyle/>
          <a:p>
            <a:pPr marL="435656" lvl="0" indent="-284387" algn="l" rtl="0">
              <a:lnSpc>
                <a:spcPct val="115000"/>
              </a:lnSpc>
              <a:spcBef>
                <a:spcPts val="1143"/>
              </a:spcBef>
              <a:spcAft>
                <a:spcPts val="0"/>
              </a:spcAft>
              <a:buClr>
                <a:schemeClr val="dk1"/>
              </a:buClr>
              <a:buSzPts val="1048"/>
              <a:buChar char="●"/>
            </a:pPr>
            <a:r>
              <a:rPr lang="es-CL" sz="1334">
                <a:solidFill>
                  <a:schemeClr val="dk1"/>
                </a:solidFill>
                <a:latin typeface="Calibri"/>
                <a:ea typeface="Calibri"/>
                <a:cs typeface="Calibri"/>
                <a:sym typeface="Calibri"/>
              </a:rPr>
              <a:t>Licenciamiento del software a instituciones y centros de entrenamiento canino.</a:t>
            </a:r>
            <a:endParaRPr sz="1334">
              <a:solidFill>
                <a:schemeClr val="dk1"/>
              </a:solidFill>
              <a:latin typeface="Calibri"/>
              <a:ea typeface="Calibri"/>
              <a:cs typeface="Calibri"/>
              <a:sym typeface="Calibri"/>
            </a:endParaRPr>
          </a:p>
          <a:p>
            <a:pPr marL="435656" lvl="0" indent="-284387" algn="l" rtl="0">
              <a:lnSpc>
                <a:spcPct val="115000"/>
              </a:lnSpc>
              <a:spcBef>
                <a:spcPts val="0"/>
              </a:spcBef>
              <a:spcAft>
                <a:spcPts val="0"/>
              </a:spcAft>
              <a:buClr>
                <a:schemeClr val="dk1"/>
              </a:buClr>
              <a:buSzPts val="1048"/>
              <a:buChar char="●"/>
            </a:pPr>
            <a:r>
              <a:rPr lang="es-CL" sz="1334">
                <a:solidFill>
                  <a:schemeClr val="dk1"/>
                </a:solidFill>
                <a:latin typeface="Calibri"/>
                <a:ea typeface="Calibri"/>
                <a:cs typeface="Calibri"/>
                <a:sym typeface="Calibri"/>
              </a:rPr>
              <a:t>Mantenimiento del software.</a:t>
            </a:r>
            <a:endParaRPr sz="1334">
              <a:solidFill>
                <a:schemeClr val="dk1"/>
              </a:solidFill>
              <a:latin typeface="Calibri"/>
              <a:ea typeface="Calibri"/>
              <a:cs typeface="Calibri"/>
              <a:sym typeface="Calibri"/>
            </a:endParaRPr>
          </a:p>
          <a:p>
            <a:pPr marL="435656" lvl="0" indent="-284387" algn="l" rtl="0">
              <a:lnSpc>
                <a:spcPct val="115000"/>
              </a:lnSpc>
              <a:spcBef>
                <a:spcPts val="0"/>
              </a:spcBef>
              <a:spcAft>
                <a:spcPts val="0"/>
              </a:spcAft>
              <a:buClr>
                <a:schemeClr val="dk1"/>
              </a:buClr>
              <a:buSzPts val="1048"/>
              <a:buChar char="●"/>
            </a:pPr>
            <a:r>
              <a:rPr lang="es-CL" sz="1334">
                <a:solidFill>
                  <a:schemeClr val="dk1"/>
                </a:solidFill>
                <a:latin typeface="Calibri"/>
                <a:ea typeface="Calibri"/>
                <a:cs typeface="Calibri"/>
                <a:sym typeface="Calibri"/>
              </a:rPr>
              <a:t>Convenios de colaboración con instituciones.</a:t>
            </a:r>
            <a:endParaRPr sz="1334">
              <a:solidFill>
                <a:schemeClr val="dk1"/>
              </a:solidFill>
              <a:latin typeface="Calibri"/>
              <a:ea typeface="Calibri"/>
              <a:cs typeface="Calibri"/>
              <a:sym typeface="Calibri"/>
            </a:endParaRPr>
          </a:p>
          <a:p>
            <a:pPr marL="0" marR="0" lvl="0" indent="0" algn="just" rtl="0">
              <a:spcBef>
                <a:spcPts val="1143"/>
              </a:spcBef>
              <a:spcAft>
                <a:spcPts val="0"/>
              </a:spcAft>
              <a:buNone/>
            </a:pPr>
            <a:endParaRPr sz="1429">
              <a:solidFill>
                <a:schemeClr val="dk1"/>
              </a:solidFill>
              <a:latin typeface="Calibri"/>
              <a:ea typeface="Calibri"/>
              <a:cs typeface="Calibri"/>
              <a:sym typeface="Calibri"/>
            </a:endParaRPr>
          </a:p>
        </p:txBody>
      </p:sp>
      <p:sp>
        <p:nvSpPr>
          <p:cNvPr id="583" name="Google Shape;583;p33"/>
          <p:cNvSpPr txBox="1"/>
          <p:nvPr/>
        </p:nvSpPr>
        <p:spPr>
          <a:xfrm>
            <a:off x="934724" y="1446600"/>
            <a:ext cx="10463443" cy="966378"/>
          </a:xfrm>
          <a:prstGeom prst="rect">
            <a:avLst/>
          </a:prstGeom>
          <a:noFill/>
          <a:ln>
            <a:noFill/>
          </a:ln>
          <a:effectLst>
            <a:outerShdw blurRad="57150" dist="19050" dir="5400000" algn="bl" rotWithShape="0">
              <a:srgbClr val="000000">
                <a:alpha val="20000"/>
              </a:srgbClr>
            </a:outerShdw>
          </a:effectLst>
        </p:spPr>
        <p:txBody>
          <a:bodyPr spcFirstLastPara="1" wrap="square" lIns="91425" tIns="45700" rIns="91425" bIns="45700" anchor="t" anchorCtr="0">
            <a:spAutoFit/>
          </a:bodyPr>
          <a:lstStyle/>
          <a:p>
            <a:pPr marL="0" lvl="0" indent="0" algn="l" rtl="0">
              <a:lnSpc>
                <a:spcPct val="115000"/>
              </a:lnSpc>
              <a:spcBef>
                <a:spcPts val="1200"/>
              </a:spcBef>
              <a:spcAft>
                <a:spcPts val="1200"/>
              </a:spcAft>
              <a:buNone/>
            </a:pPr>
            <a:r>
              <a:rPr lang="es-CL" sz="1600">
                <a:solidFill>
                  <a:schemeClr val="dk1"/>
                </a:solidFill>
              </a:rPr>
              <a:t>El modelo de negocio se enfoca en generar valor estratégico para el SAG, optimizando tiempo y eficiencia operativa en lugar de ingresos, y contribuyendo a fortalecer la bioseguridad institucional.</a:t>
            </a:r>
            <a:endParaRPr sz="1800">
              <a:solidFill>
                <a:schemeClr val="dk1"/>
              </a:solidFill>
              <a:latin typeface="Calibri"/>
              <a:ea typeface="Calibri"/>
              <a:cs typeface="Calibri"/>
              <a:sym typeface="Calibri"/>
            </a:endParaRPr>
          </a:p>
        </p:txBody>
      </p:sp>
      <p:sp>
        <p:nvSpPr>
          <p:cNvPr id="584" name="Google Shape;584;p33"/>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28"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21" name="Google Shape;521;p28"/>
          <p:cNvSpPr txBox="1"/>
          <p:nvPr/>
        </p:nvSpPr>
        <p:spPr>
          <a:xfrm>
            <a:off x="2" y="724315"/>
            <a:ext cx="12192000" cy="12507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sz="3600" b="1">
                <a:solidFill>
                  <a:srgbClr val="252525"/>
                </a:solidFill>
              </a:rPr>
              <a:t>Tarjetas CRC</a:t>
            </a:r>
          </a:p>
        </p:txBody>
      </p:sp>
      <p:sp>
        <p:nvSpPr>
          <p:cNvPr id="522" name="Google Shape;522;p28"/>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graphicFrame>
        <p:nvGraphicFramePr>
          <p:cNvPr id="9" name="Tabla 8">
            <a:extLst>
              <a:ext uri="{FF2B5EF4-FFF2-40B4-BE49-F238E27FC236}">
                <a16:creationId xmlns:a16="http://schemas.microsoft.com/office/drawing/2014/main" id="{D0324716-CFDE-40D2-932A-A63E077F6A52}"/>
              </a:ext>
            </a:extLst>
          </p:cNvPr>
          <p:cNvGraphicFramePr>
            <a:graphicFrameLocks noGrp="1"/>
          </p:cNvGraphicFramePr>
          <p:nvPr>
            <p:extLst>
              <p:ext uri="{D42A27DB-BD31-4B8C-83A1-F6EECF244321}">
                <p14:modId xmlns:p14="http://schemas.microsoft.com/office/powerpoint/2010/main" val="3549959931"/>
              </p:ext>
            </p:extLst>
          </p:nvPr>
        </p:nvGraphicFramePr>
        <p:xfrm>
          <a:off x="103909" y="1446068"/>
          <a:ext cx="3200508" cy="4105068"/>
        </p:xfrm>
        <a:graphic>
          <a:graphicData uri="http://schemas.openxmlformats.org/drawingml/2006/table">
            <a:tbl>
              <a:tblPr bandRow="1">
                <a:tableStyleId>{756E7170-9ED7-42B5-89D4-A2C9616E730E}</a:tableStyleId>
              </a:tblPr>
              <a:tblGrid>
                <a:gridCol w="1600254">
                  <a:extLst>
                    <a:ext uri="{9D8B030D-6E8A-4147-A177-3AD203B41FA5}">
                      <a16:colId xmlns:a16="http://schemas.microsoft.com/office/drawing/2014/main" val="4048974658"/>
                    </a:ext>
                  </a:extLst>
                </a:gridCol>
                <a:gridCol w="1600254">
                  <a:extLst>
                    <a:ext uri="{9D8B030D-6E8A-4147-A177-3AD203B41FA5}">
                      <a16:colId xmlns:a16="http://schemas.microsoft.com/office/drawing/2014/main" val="3273775168"/>
                    </a:ext>
                  </a:extLst>
                </a:gridCol>
              </a:tblGrid>
              <a:tr h="435937">
                <a:tc gridSpan="2">
                  <a:txBody>
                    <a:bodyPr/>
                    <a:lstStyle/>
                    <a:p>
                      <a:pPr algn="ctr" rtl="0" fontAlgn="t">
                        <a:buNone/>
                      </a:pPr>
                      <a:r>
                        <a:rPr lang="es-ES" sz="1100" b="1">
                          <a:solidFill>
                            <a:srgbClr val="FFFFFF"/>
                          </a:solidFill>
                          <a:effectLst/>
                          <a:latin typeface="Arial"/>
                        </a:rPr>
                        <a:t>Entrenador</a:t>
                      </a:r>
                      <a:endParaRPr lang="es-E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3562419338"/>
                  </a:ext>
                </a:extLst>
              </a:tr>
              <a:tr h="435937">
                <a:tc>
                  <a:txBody>
                    <a:bodyPr/>
                    <a:lstStyle/>
                    <a:p>
                      <a:pPr rtl="0" fontAlgn="t">
                        <a:buNone/>
                      </a:pPr>
                      <a:r>
                        <a:rPr lang="es-ES" sz="1100" b="1">
                          <a:effectLst/>
                          <a:latin typeface="Arial"/>
                        </a:rPr>
                        <a:t>Responsabilidades</a:t>
                      </a:r>
                      <a:endParaRPr lang="es-E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a:rPr>
                        <a:t>Colaboradores</a:t>
                      </a:r>
                      <a:endParaRPr lang="es-E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444286197"/>
                  </a:ext>
                </a:extLst>
              </a:tr>
              <a:tr h="3233194">
                <a:tc>
                  <a:txBody>
                    <a:bodyPr/>
                    <a:lstStyle/>
                    <a:p>
                      <a:pPr rtl="0" fontAlgn="t">
                        <a:buNone/>
                      </a:pPr>
                      <a:r>
                        <a:rPr lang="es-ES" sz="1100">
                          <a:effectLst/>
                          <a:latin typeface="Arial" panose="020B0604020202020204" pitchFamily="34" charset="0"/>
                        </a:rPr>
                        <a:t>- Gestionar su cuenta (Iniciar y cerrar sesión).</a:t>
                      </a:r>
                      <a:endParaRPr lang="es-ES">
                        <a:effectLst/>
                      </a:endParaRPr>
                    </a:p>
                    <a:p>
                      <a:pPr rtl="0" fontAlgn="t">
                        <a:buNone/>
                      </a:pPr>
                      <a:r>
                        <a:rPr lang="es-ES" sz="1100">
                          <a:effectLst/>
                          <a:latin typeface="Arial" panose="020B0604020202020204" pitchFamily="34" charset="0"/>
                        </a:rPr>
                        <a:t>- Modificar sus datos personales.</a:t>
                      </a:r>
                      <a:endParaRPr lang="es-ES">
                        <a:effectLst/>
                      </a:endParaRPr>
                    </a:p>
                    <a:p>
                      <a:pPr rtl="0" fontAlgn="t">
                        <a:buNone/>
                      </a:pPr>
                      <a:r>
                        <a:rPr lang="es-ES" sz="1100">
                          <a:effectLst/>
                          <a:latin typeface="Arial" panose="020B0604020202020204" pitchFamily="34" charset="0"/>
                        </a:rPr>
                        <a:t>- Gestionar fichas de los canes asignados (ver, editar y buscar).</a:t>
                      </a:r>
                      <a:endParaRPr lang="es-ES">
                        <a:effectLst/>
                      </a:endParaRPr>
                    </a:p>
                    <a:p>
                      <a:pPr rtl="0" fontAlgn="t">
                        <a:buNone/>
                      </a:pPr>
                      <a:r>
                        <a:rPr lang="es-ES" sz="1100">
                          <a:effectLst/>
                          <a:latin typeface="Arial" panose="020B0604020202020204" pitchFamily="34" charset="0"/>
                        </a:rPr>
                        <a:t>- Registrar, editar y reprogramar sesiones de entrenamiento.</a:t>
                      </a:r>
                      <a:endParaRPr lang="es-ES">
                        <a:effectLst/>
                      </a:endParaRPr>
                    </a:p>
                    <a:p>
                      <a:pPr rtl="0" fontAlgn="t">
                        <a:buNone/>
                      </a:pPr>
                      <a:r>
                        <a:rPr lang="es-ES" sz="1100">
                          <a:effectLst/>
                          <a:latin typeface="Arial"/>
                        </a:rPr>
                        <a:t>- Registrar evaluaciones de desempeño y consultar informes.</a:t>
                      </a:r>
                      <a:endParaRPr lang="es-ES">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a:rPr>
                        <a:t>Can</a:t>
                      </a:r>
                      <a:endParaRPr lang="es-ES">
                        <a:effectLst/>
                        <a:latin typeface="Arial"/>
                      </a:endParaRPr>
                    </a:p>
                    <a:p>
                      <a:pPr rtl="0" fontAlgn="t">
                        <a:buNone/>
                      </a:pPr>
                      <a:r>
                        <a:rPr lang="es-ES" sz="1100" err="1">
                          <a:effectLst/>
                          <a:latin typeface="Arial"/>
                        </a:rPr>
                        <a:t>SesiónEntrenamiento</a:t>
                      </a:r>
                      <a:endParaRPr lang="es-ES" err="1">
                        <a:effectLst/>
                        <a:latin typeface="Arial"/>
                      </a:endParaRPr>
                    </a:p>
                    <a:p>
                      <a:pPr rtl="0" fontAlgn="t">
                        <a:buNone/>
                      </a:pPr>
                      <a:r>
                        <a:rPr lang="es-ES" sz="1100">
                          <a:effectLst/>
                          <a:latin typeface="Arial"/>
                        </a:rPr>
                        <a:t>Evaluación</a:t>
                      </a:r>
                      <a:endParaRPr lang="es-ES">
                        <a:effectLst/>
                        <a:latin typeface="Arial"/>
                      </a:endParaRPr>
                    </a:p>
                    <a:p>
                      <a:pPr rtl="0" fontAlgn="t">
                        <a:buNone/>
                      </a:pPr>
                      <a:r>
                        <a:rPr lang="es-ES" sz="1100">
                          <a:effectLst/>
                          <a:latin typeface="Arial"/>
                        </a:rPr>
                        <a:t>Autenticación</a:t>
                      </a:r>
                      <a:endParaRPr lang="es-ES">
                        <a:effectLst/>
                        <a:latin typeface="Arial"/>
                      </a:endParaRPr>
                    </a:p>
                    <a:p>
                      <a:pPr fontAlgn="t">
                        <a:buNone/>
                      </a:pPr>
                      <a:br>
                        <a:rPr lang="es-ES">
                          <a:effectLst/>
                        </a:rPr>
                      </a:b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698725348"/>
                  </a:ext>
                </a:extLst>
              </a:tr>
            </a:tbl>
          </a:graphicData>
        </a:graphic>
      </p:graphicFrame>
      <p:graphicFrame>
        <p:nvGraphicFramePr>
          <p:cNvPr id="11" name="Tabla 10">
            <a:extLst>
              <a:ext uri="{FF2B5EF4-FFF2-40B4-BE49-F238E27FC236}">
                <a16:creationId xmlns:a16="http://schemas.microsoft.com/office/drawing/2014/main" id="{48196E57-9835-E5EF-9550-F742B866D853}"/>
              </a:ext>
            </a:extLst>
          </p:cNvPr>
          <p:cNvGraphicFramePr>
            <a:graphicFrameLocks noGrp="1"/>
          </p:cNvGraphicFramePr>
          <p:nvPr>
            <p:extLst>
              <p:ext uri="{D42A27DB-BD31-4B8C-83A1-F6EECF244321}">
                <p14:modId xmlns:p14="http://schemas.microsoft.com/office/powerpoint/2010/main" val="3900253280"/>
              </p:ext>
            </p:extLst>
          </p:nvPr>
        </p:nvGraphicFramePr>
        <p:xfrm>
          <a:off x="8555181" y="1705840"/>
          <a:ext cx="3581504" cy="3399222"/>
        </p:xfrm>
        <a:graphic>
          <a:graphicData uri="http://schemas.openxmlformats.org/drawingml/2006/table">
            <a:tbl>
              <a:tblPr bandRow="1">
                <a:tableStyleId>{756E7170-9ED7-42B5-89D4-A2C9616E730E}</a:tableStyleId>
              </a:tblPr>
              <a:tblGrid>
                <a:gridCol w="1790752">
                  <a:extLst>
                    <a:ext uri="{9D8B030D-6E8A-4147-A177-3AD203B41FA5}">
                      <a16:colId xmlns:a16="http://schemas.microsoft.com/office/drawing/2014/main" val="3318347121"/>
                    </a:ext>
                  </a:extLst>
                </a:gridCol>
                <a:gridCol w="1790752">
                  <a:extLst>
                    <a:ext uri="{9D8B030D-6E8A-4147-A177-3AD203B41FA5}">
                      <a16:colId xmlns:a16="http://schemas.microsoft.com/office/drawing/2014/main" val="3532078561"/>
                    </a:ext>
                  </a:extLst>
                </a:gridCol>
              </a:tblGrid>
              <a:tr h="546451">
                <a:tc gridSpan="2">
                  <a:txBody>
                    <a:bodyPr/>
                    <a:lstStyle/>
                    <a:p>
                      <a:pPr algn="ctr" rtl="0" fontAlgn="t">
                        <a:buNone/>
                      </a:pPr>
                      <a:r>
                        <a:rPr lang="es-ES" sz="1100" b="1">
                          <a:solidFill>
                            <a:srgbClr val="FFFFFF"/>
                          </a:solidFill>
                          <a:effectLst/>
                          <a:latin typeface="Arial" panose="020B0604020202020204" pitchFamily="34" charset="0"/>
                        </a:rPr>
                        <a:t>Can</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2425088927"/>
                  </a:ext>
                </a:extLst>
              </a:tr>
              <a:tr h="546451">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1365842056"/>
                  </a:ext>
                </a:extLst>
              </a:tr>
              <a:tr h="1992268">
                <a:tc>
                  <a:txBody>
                    <a:bodyPr/>
                    <a:lstStyle/>
                    <a:p>
                      <a:pPr rtl="0" fontAlgn="t">
                        <a:buNone/>
                      </a:pPr>
                      <a:r>
                        <a:rPr lang="es-ES" sz="1100">
                          <a:effectLst/>
                          <a:latin typeface="Arial" panose="020B0604020202020204" pitchFamily="34" charset="0"/>
                        </a:rPr>
                        <a:t>- Mantener su ficha completa (Datos, comentarios, puntaje y estado).</a:t>
                      </a:r>
                      <a:endParaRPr lang="es-ES">
                        <a:effectLst/>
                      </a:endParaRPr>
                    </a:p>
                    <a:p>
                      <a:pPr rtl="0" fontAlgn="t">
                        <a:buNone/>
                      </a:pPr>
                      <a:r>
                        <a:rPr lang="es-ES" sz="1100">
                          <a:effectLst/>
                          <a:latin typeface="Arial" panose="020B0604020202020204" pitchFamily="34" charset="0"/>
                        </a:rPr>
                        <a:t>- Asociar sesiones de entrenamiento y evaluaciones.</a:t>
                      </a:r>
                      <a:endParaRPr lang="es-ES">
                        <a:effectLst/>
                      </a:endParaRPr>
                    </a:p>
                    <a:p>
                      <a:pPr rtl="0" fontAlgn="t">
                        <a:buNone/>
                      </a:pPr>
                      <a:r>
                        <a:rPr lang="es-ES" sz="1100">
                          <a:effectLst/>
                          <a:latin typeface="Arial" panose="020B0604020202020204" pitchFamily="34" charset="0"/>
                        </a:rPr>
                        <a:t>- Guardar documentos médicos y generar historial.</a:t>
                      </a:r>
                      <a:endParaRPr lang="es-ES">
                        <a:effectLst/>
                      </a:endParaRPr>
                    </a:p>
                    <a:p>
                      <a:pPr rtl="0" fontAlgn="t">
                        <a:buNone/>
                      </a:pPr>
                      <a:r>
                        <a:rPr lang="es-ES" sz="1100">
                          <a:effectLst/>
                          <a:latin typeface="Arial" panose="020B0604020202020204" pitchFamily="34" charset="0"/>
                        </a:rPr>
                        <a:t>- Notificar cambios de estado o eventos importantes.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Entrenador</a:t>
                      </a:r>
                      <a:endParaRPr lang="es-ES">
                        <a:effectLst/>
                      </a:endParaRPr>
                    </a:p>
                    <a:p>
                      <a:pPr rtl="0" fontAlgn="t">
                        <a:buNone/>
                      </a:pPr>
                      <a:r>
                        <a:rPr lang="es-ES" sz="1100">
                          <a:effectLst/>
                          <a:latin typeface="Arial" panose="020B0604020202020204" pitchFamily="34" charset="0"/>
                        </a:rPr>
                        <a:t>Evaluación</a:t>
                      </a:r>
                      <a:endParaRPr lang="es-ES">
                        <a:effectLst/>
                      </a:endParaRPr>
                    </a:p>
                    <a:p>
                      <a:pPr rtl="0" fontAlgn="t">
                        <a:buNone/>
                      </a:pPr>
                      <a:r>
                        <a:rPr lang="es-ES" sz="1100">
                          <a:effectLst/>
                          <a:latin typeface="Arial" panose="020B0604020202020204" pitchFamily="34" charset="0"/>
                        </a:rPr>
                        <a:t>SesiónEntrenamiento</a:t>
                      </a:r>
                      <a:endParaRPr lang="es-ES">
                        <a:effectLst/>
                      </a:endParaRPr>
                    </a:p>
                    <a:p>
                      <a:pPr rtl="0" fontAlgn="t">
                        <a:buNone/>
                      </a:pPr>
                      <a:r>
                        <a:rPr lang="es-ES" sz="1100">
                          <a:effectLst/>
                          <a:latin typeface="Arial" panose="020B0604020202020204" pitchFamily="34" charset="0"/>
                        </a:rPr>
                        <a:t>GestorReportes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557747232"/>
                  </a:ext>
                </a:extLst>
              </a:tr>
            </a:tbl>
          </a:graphicData>
        </a:graphic>
      </p:graphicFrame>
      <p:graphicFrame>
        <p:nvGraphicFramePr>
          <p:cNvPr id="13" name="Tabla 12">
            <a:extLst>
              <a:ext uri="{FF2B5EF4-FFF2-40B4-BE49-F238E27FC236}">
                <a16:creationId xmlns:a16="http://schemas.microsoft.com/office/drawing/2014/main" id="{20EF45FA-5C89-F44F-6BF8-4A9F46A7748F}"/>
              </a:ext>
            </a:extLst>
          </p:cNvPr>
          <p:cNvGraphicFramePr>
            <a:graphicFrameLocks noGrp="1"/>
          </p:cNvGraphicFramePr>
          <p:nvPr>
            <p:extLst>
              <p:ext uri="{D42A27DB-BD31-4B8C-83A1-F6EECF244321}">
                <p14:modId xmlns:p14="http://schemas.microsoft.com/office/powerpoint/2010/main" val="3423341929"/>
              </p:ext>
            </p:extLst>
          </p:nvPr>
        </p:nvGraphicFramePr>
        <p:xfrm>
          <a:off x="4312227" y="1714499"/>
          <a:ext cx="3333858" cy="4125895"/>
        </p:xfrm>
        <a:graphic>
          <a:graphicData uri="http://schemas.openxmlformats.org/drawingml/2006/table">
            <a:tbl>
              <a:tblPr bandRow="1">
                <a:tableStyleId>{756E7170-9ED7-42B5-89D4-A2C9616E730E}</a:tableStyleId>
              </a:tblPr>
              <a:tblGrid>
                <a:gridCol w="1666929">
                  <a:extLst>
                    <a:ext uri="{9D8B030D-6E8A-4147-A177-3AD203B41FA5}">
                      <a16:colId xmlns:a16="http://schemas.microsoft.com/office/drawing/2014/main" val="3344032482"/>
                    </a:ext>
                  </a:extLst>
                </a:gridCol>
                <a:gridCol w="1666929">
                  <a:extLst>
                    <a:ext uri="{9D8B030D-6E8A-4147-A177-3AD203B41FA5}">
                      <a16:colId xmlns:a16="http://schemas.microsoft.com/office/drawing/2014/main" val="4025421123"/>
                    </a:ext>
                  </a:extLst>
                </a:gridCol>
              </a:tblGrid>
              <a:tr h="804419">
                <a:tc gridSpan="2">
                  <a:txBody>
                    <a:bodyPr/>
                    <a:lstStyle/>
                    <a:p>
                      <a:pPr algn="ctr" rtl="0" fontAlgn="t">
                        <a:buNone/>
                      </a:pPr>
                      <a:r>
                        <a:rPr lang="es-ES" sz="1100" b="1">
                          <a:solidFill>
                            <a:srgbClr val="FFFFFF"/>
                          </a:solidFill>
                          <a:effectLst/>
                          <a:latin typeface="Arial" panose="020B0604020202020204" pitchFamily="34" charset="0"/>
                        </a:rPr>
                        <a:t>SesiónEntrenamiento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1726800894"/>
                  </a:ext>
                </a:extLst>
              </a:tr>
              <a:tr h="804419">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2639311516"/>
                  </a:ext>
                </a:extLst>
              </a:tr>
              <a:tr h="2517057">
                <a:tc>
                  <a:txBody>
                    <a:bodyPr/>
                    <a:lstStyle/>
                    <a:p>
                      <a:pPr rtl="0" fontAlgn="t">
                        <a:buNone/>
                      </a:pPr>
                      <a:r>
                        <a:rPr lang="es-ES" sz="1100">
                          <a:effectLst/>
                          <a:latin typeface="Arial" panose="020B0604020202020204" pitchFamily="34" charset="0"/>
                        </a:rPr>
                        <a:t>- Registrar los datos de entrenamiento (Fecha, puntuación y repeticiones).</a:t>
                      </a:r>
                      <a:endParaRPr lang="es-ES">
                        <a:effectLst/>
                      </a:endParaRPr>
                    </a:p>
                    <a:p>
                      <a:pPr rtl="0" fontAlgn="t">
                        <a:buNone/>
                      </a:pPr>
                      <a:r>
                        <a:rPr lang="es-ES" sz="1100">
                          <a:effectLst/>
                          <a:latin typeface="Arial" panose="020B0604020202020204" pitchFamily="34" charset="0"/>
                        </a:rPr>
                        <a:t>- Permitir edición, registro o reprogramación de sesiones de cada can.</a:t>
                      </a:r>
                      <a:endParaRPr lang="es-ES">
                        <a:effectLst/>
                      </a:endParaRPr>
                    </a:p>
                    <a:p>
                      <a:pPr rtl="0" fontAlgn="t">
                        <a:buNone/>
                      </a:pPr>
                      <a:r>
                        <a:rPr lang="es-ES" sz="1100">
                          <a:effectLst/>
                          <a:latin typeface="Arial" panose="020B0604020202020204" pitchFamily="34" charset="0"/>
                        </a:rPr>
                        <a:t>- Generar el historial de sesiones de cada can.</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Can</a:t>
                      </a:r>
                      <a:endParaRPr lang="es-ES">
                        <a:effectLst/>
                      </a:endParaRPr>
                    </a:p>
                    <a:p>
                      <a:pPr rtl="0" fontAlgn="t">
                        <a:buNone/>
                      </a:pPr>
                      <a:r>
                        <a:rPr lang="es-ES" sz="1100">
                          <a:effectLst/>
                          <a:latin typeface="Arial" panose="020B0604020202020204" pitchFamily="34" charset="0"/>
                        </a:rPr>
                        <a:t>Entrenador</a:t>
                      </a:r>
                      <a:endParaRPr lang="es-ES">
                        <a:effectLst/>
                      </a:endParaRPr>
                    </a:p>
                    <a:p>
                      <a:pPr rtl="0" fontAlgn="t">
                        <a:buNone/>
                      </a:pPr>
                      <a:r>
                        <a:rPr lang="es-ES" sz="1100">
                          <a:effectLst/>
                          <a:latin typeface="Arial" panose="020B0604020202020204" pitchFamily="34" charset="0"/>
                        </a:rPr>
                        <a:t>Evaluación</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552624704"/>
                  </a:ext>
                </a:extLst>
              </a:tr>
            </a:tbl>
          </a:graphicData>
        </a:graphic>
      </p:graphicFrame>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a:extLst>
            <a:ext uri="{FF2B5EF4-FFF2-40B4-BE49-F238E27FC236}">
              <a16:creationId xmlns:a16="http://schemas.microsoft.com/office/drawing/2014/main" id="{681717AE-2FC6-CAD8-E4E1-770A351BF8FC}"/>
            </a:ext>
          </a:extLst>
        </p:cNvPr>
        <p:cNvGrpSpPr/>
        <p:nvPr/>
      </p:nvGrpSpPr>
      <p:grpSpPr>
        <a:xfrm>
          <a:off x="0" y="0"/>
          <a:ext cx="0" cy="0"/>
          <a:chOff x="0" y="0"/>
          <a:chExt cx="0" cy="0"/>
        </a:xfrm>
      </p:grpSpPr>
      <p:pic>
        <p:nvPicPr>
          <p:cNvPr id="520" name="Google Shape;520;p28" descr="EscuelaIT Duoc UC - Escuela de Informática y Telecomunicaciones Duoc UC - Duoc  UC | LinkedIn">
            <a:extLst>
              <a:ext uri="{FF2B5EF4-FFF2-40B4-BE49-F238E27FC236}">
                <a16:creationId xmlns:a16="http://schemas.microsoft.com/office/drawing/2014/main" id="{E1EAFE4F-FE35-7BBC-E3D7-A9C429ECB92A}"/>
              </a:ext>
            </a:extLst>
          </p:cNvPr>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21" name="Google Shape;521;p28">
            <a:extLst>
              <a:ext uri="{FF2B5EF4-FFF2-40B4-BE49-F238E27FC236}">
                <a16:creationId xmlns:a16="http://schemas.microsoft.com/office/drawing/2014/main" id="{B1220D69-F6A1-DE0A-5E14-D2F95D4446AB}"/>
              </a:ext>
            </a:extLst>
          </p:cNvPr>
          <p:cNvSpPr txBox="1"/>
          <p:nvPr/>
        </p:nvSpPr>
        <p:spPr>
          <a:xfrm>
            <a:off x="2" y="724315"/>
            <a:ext cx="12192000" cy="12507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sz="3600" b="1">
                <a:solidFill>
                  <a:srgbClr val="252525"/>
                </a:solidFill>
              </a:rPr>
              <a:t>Tarjetas CRC</a:t>
            </a:r>
          </a:p>
        </p:txBody>
      </p:sp>
      <p:sp>
        <p:nvSpPr>
          <p:cNvPr id="522" name="Google Shape;522;p28">
            <a:extLst>
              <a:ext uri="{FF2B5EF4-FFF2-40B4-BE49-F238E27FC236}">
                <a16:creationId xmlns:a16="http://schemas.microsoft.com/office/drawing/2014/main" id="{51DF0B7F-2E7C-1D72-CFF4-EEFEC060AD56}"/>
              </a:ext>
            </a:extLst>
          </p:cNvPr>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graphicFrame>
        <p:nvGraphicFramePr>
          <p:cNvPr id="3" name="Tabla 2">
            <a:extLst>
              <a:ext uri="{FF2B5EF4-FFF2-40B4-BE49-F238E27FC236}">
                <a16:creationId xmlns:a16="http://schemas.microsoft.com/office/drawing/2014/main" id="{7008D5E5-70D2-92F2-1229-BF6484B6673D}"/>
              </a:ext>
            </a:extLst>
          </p:cNvPr>
          <p:cNvGraphicFramePr>
            <a:graphicFrameLocks noGrp="1"/>
          </p:cNvGraphicFramePr>
          <p:nvPr>
            <p:extLst>
              <p:ext uri="{D42A27DB-BD31-4B8C-83A1-F6EECF244321}">
                <p14:modId xmlns:p14="http://schemas.microsoft.com/office/powerpoint/2010/main" val="2346961956"/>
              </p:ext>
            </p:extLst>
          </p:nvPr>
        </p:nvGraphicFramePr>
        <p:xfrm>
          <a:off x="402566" y="1351471"/>
          <a:ext cx="3571874" cy="2475251"/>
        </p:xfrm>
        <a:graphic>
          <a:graphicData uri="http://schemas.openxmlformats.org/drawingml/2006/table">
            <a:tbl>
              <a:tblPr bandRow="1">
                <a:tableStyleId>{756E7170-9ED7-42B5-89D4-A2C9616E730E}</a:tableStyleId>
              </a:tblPr>
              <a:tblGrid>
                <a:gridCol w="1785937">
                  <a:extLst>
                    <a:ext uri="{9D8B030D-6E8A-4147-A177-3AD203B41FA5}">
                      <a16:colId xmlns:a16="http://schemas.microsoft.com/office/drawing/2014/main" val="1013989892"/>
                    </a:ext>
                  </a:extLst>
                </a:gridCol>
                <a:gridCol w="1785937">
                  <a:extLst>
                    <a:ext uri="{9D8B030D-6E8A-4147-A177-3AD203B41FA5}">
                      <a16:colId xmlns:a16="http://schemas.microsoft.com/office/drawing/2014/main" val="281242354"/>
                    </a:ext>
                  </a:extLst>
                </a:gridCol>
              </a:tblGrid>
              <a:tr h="169846">
                <a:tc gridSpan="2">
                  <a:txBody>
                    <a:bodyPr/>
                    <a:lstStyle/>
                    <a:p>
                      <a:pPr algn="ctr" rtl="0" fontAlgn="t">
                        <a:buNone/>
                      </a:pPr>
                      <a:r>
                        <a:rPr lang="es-ES" sz="1100" b="1">
                          <a:solidFill>
                            <a:srgbClr val="FFFFFF"/>
                          </a:solidFill>
                          <a:effectLst/>
                          <a:latin typeface="Arial" panose="020B0604020202020204" pitchFamily="34" charset="0"/>
                        </a:rPr>
                        <a:t>Evaluación</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912738700"/>
                  </a:ext>
                </a:extLst>
              </a:tr>
              <a:tr h="471188">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782521702"/>
                  </a:ext>
                </a:extLst>
              </a:tr>
              <a:tr h="1709423">
                <a:tc>
                  <a:txBody>
                    <a:bodyPr/>
                    <a:lstStyle/>
                    <a:p>
                      <a:pPr rtl="0" fontAlgn="t">
                        <a:buNone/>
                      </a:pPr>
                      <a:r>
                        <a:rPr lang="es-ES" sz="1100">
                          <a:effectLst/>
                          <a:latin typeface="Arial" panose="020B0604020202020204" pitchFamily="34" charset="0"/>
                        </a:rPr>
                        <a:t>- Registrar y actualizar evaluaciones de desempeño de los canes.</a:t>
                      </a:r>
                      <a:endParaRPr lang="es-ES">
                        <a:effectLst/>
                      </a:endParaRPr>
                    </a:p>
                    <a:p>
                      <a:pPr rtl="0" fontAlgn="t">
                        <a:buNone/>
                      </a:pPr>
                      <a:r>
                        <a:rPr lang="es-ES" sz="1100">
                          <a:effectLst/>
                          <a:latin typeface="Arial" panose="020B0604020202020204" pitchFamily="34" charset="0"/>
                        </a:rPr>
                        <a:t>- Integrar los resultados en informes o reportes de progreso.</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Can</a:t>
                      </a:r>
                      <a:endParaRPr lang="es-ES">
                        <a:effectLst/>
                      </a:endParaRPr>
                    </a:p>
                    <a:p>
                      <a:pPr rtl="0" fontAlgn="t">
                        <a:buNone/>
                      </a:pPr>
                      <a:r>
                        <a:rPr lang="es-ES" sz="1100">
                          <a:effectLst/>
                          <a:latin typeface="Arial" panose="020B0604020202020204" pitchFamily="34" charset="0"/>
                        </a:rPr>
                        <a:t>Entrenador</a:t>
                      </a:r>
                      <a:endParaRPr lang="es-ES">
                        <a:effectLst/>
                      </a:endParaRPr>
                    </a:p>
                    <a:p>
                      <a:pPr rtl="0" fontAlgn="t">
                        <a:buNone/>
                      </a:pPr>
                      <a:r>
                        <a:rPr lang="es-ES" sz="1100">
                          <a:effectLst/>
                          <a:latin typeface="Arial" panose="020B0604020202020204" pitchFamily="34" charset="0"/>
                        </a:rPr>
                        <a:t>GestorReportes</a:t>
                      </a:r>
                      <a:endParaRPr lang="es-ES">
                        <a:effectLst/>
                      </a:endParaRPr>
                    </a:p>
                    <a:p>
                      <a:pPr fontAlgn="t">
                        <a:buNone/>
                      </a:pPr>
                      <a:br>
                        <a:rPr lang="es-ES">
                          <a:effectLst/>
                        </a:rPr>
                      </a:b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968299960"/>
                  </a:ext>
                </a:extLst>
              </a:tr>
            </a:tbl>
          </a:graphicData>
        </a:graphic>
      </p:graphicFrame>
      <p:graphicFrame>
        <p:nvGraphicFramePr>
          <p:cNvPr id="5" name="Tabla 4">
            <a:extLst>
              <a:ext uri="{FF2B5EF4-FFF2-40B4-BE49-F238E27FC236}">
                <a16:creationId xmlns:a16="http://schemas.microsoft.com/office/drawing/2014/main" id="{7100B52A-E68B-D5EB-D00A-CD830E9D3696}"/>
              </a:ext>
            </a:extLst>
          </p:cNvPr>
          <p:cNvGraphicFramePr>
            <a:graphicFrameLocks noGrp="1"/>
          </p:cNvGraphicFramePr>
          <p:nvPr>
            <p:extLst>
              <p:ext uri="{D42A27DB-BD31-4B8C-83A1-F6EECF244321}">
                <p14:modId xmlns:p14="http://schemas.microsoft.com/office/powerpoint/2010/main" val="3601266601"/>
              </p:ext>
            </p:extLst>
          </p:nvPr>
        </p:nvGraphicFramePr>
        <p:xfrm>
          <a:off x="503208" y="4327584"/>
          <a:ext cx="3362324" cy="1586435"/>
        </p:xfrm>
        <a:graphic>
          <a:graphicData uri="http://schemas.openxmlformats.org/drawingml/2006/table">
            <a:tbl>
              <a:tblPr bandRow="1">
                <a:tableStyleId>{756E7170-9ED7-42B5-89D4-A2C9616E730E}</a:tableStyleId>
              </a:tblPr>
              <a:tblGrid>
                <a:gridCol w="1681162">
                  <a:extLst>
                    <a:ext uri="{9D8B030D-6E8A-4147-A177-3AD203B41FA5}">
                      <a16:colId xmlns:a16="http://schemas.microsoft.com/office/drawing/2014/main" val="1096803263"/>
                    </a:ext>
                  </a:extLst>
                </a:gridCol>
                <a:gridCol w="1681162">
                  <a:extLst>
                    <a:ext uri="{9D8B030D-6E8A-4147-A177-3AD203B41FA5}">
                      <a16:colId xmlns:a16="http://schemas.microsoft.com/office/drawing/2014/main" val="201365836"/>
                    </a:ext>
                  </a:extLst>
                </a:gridCol>
              </a:tblGrid>
              <a:tr h="302680">
                <a:tc gridSpan="2">
                  <a:txBody>
                    <a:bodyPr/>
                    <a:lstStyle/>
                    <a:p>
                      <a:pPr algn="ctr" rtl="0" fontAlgn="t">
                        <a:buNone/>
                      </a:pPr>
                      <a:r>
                        <a:rPr lang="es-ES" sz="1100" b="1">
                          <a:solidFill>
                            <a:srgbClr val="FFFFFF"/>
                          </a:solidFill>
                          <a:effectLst/>
                          <a:latin typeface="Arial" panose="020B0604020202020204" pitchFamily="34" charset="0"/>
                        </a:rPr>
                        <a:t>Autenticación</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2587423399"/>
                  </a:ext>
                </a:extLst>
              </a:tr>
              <a:tr h="302680">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3523817216"/>
                  </a:ext>
                </a:extLst>
              </a:tr>
              <a:tr h="981075">
                <a:tc>
                  <a:txBody>
                    <a:bodyPr/>
                    <a:lstStyle/>
                    <a:p>
                      <a:pPr rtl="0" fontAlgn="t">
                        <a:buNone/>
                      </a:pPr>
                      <a:r>
                        <a:rPr lang="es-ES" sz="1100">
                          <a:effectLst/>
                          <a:latin typeface="Arial" panose="020B0604020202020204" pitchFamily="34" charset="0"/>
                        </a:rPr>
                        <a:t>- Validar credenciales y manejar el inicio/cierre de sesión.</a:t>
                      </a:r>
                      <a:endParaRPr lang="es-ES">
                        <a:effectLst/>
                      </a:endParaRPr>
                    </a:p>
                    <a:p>
                      <a:pPr rtl="0" fontAlgn="t">
                        <a:buNone/>
                      </a:pPr>
                      <a:r>
                        <a:rPr lang="es-ES" sz="1100">
                          <a:effectLst/>
                          <a:latin typeface="Arial" panose="020B0604020202020204" pitchFamily="34" charset="0"/>
                        </a:rPr>
                        <a:t>- Controlar los permisos de acceso según el rol.</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Entrenador</a:t>
                      </a:r>
                      <a:endParaRPr lang="es-ES">
                        <a:effectLst/>
                      </a:endParaRPr>
                    </a:p>
                    <a:p>
                      <a:pPr rtl="0" fontAlgn="t">
                        <a:buNone/>
                      </a:pPr>
                      <a:r>
                        <a:rPr lang="es-ES" sz="1100">
                          <a:effectLst/>
                          <a:latin typeface="Arial" panose="020B0604020202020204" pitchFamily="34" charset="0"/>
                        </a:rPr>
                        <a:t>Administrador</a:t>
                      </a:r>
                      <a:endParaRPr lang="es-ES">
                        <a:effectLst/>
                      </a:endParaRPr>
                    </a:p>
                    <a:p>
                      <a:pPr fontAlgn="t">
                        <a:buNone/>
                      </a:pPr>
                      <a:br>
                        <a:rPr lang="es-ES">
                          <a:effectLst/>
                        </a:rPr>
                      </a:b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036061963"/>
                  </a:ext>
                </a:extLst>
              </a:tr>
            </a:tbl>
          </a:graphicData>
        </a:graphic>
      </p:graphicFrame>
      <p:graphicFrame>
        <p:nvGraphicFramePr>
          <p:cNvPr id="7" name="Tabla 6">
            <a:extLst>
              <a:ext uri="{FF2B5EF4-FFF2-40B4-BE49-F238E27FC236}">
                <a16:creationId xmlns:a16="http://schemas.microsoft.com/office/drawing/2014/main" id="{3807F554-EDF1-4474-49AB-1401F8E2DAF7}"/>
              </a:ext>
            </a:extLst>
          </p:cNvPr>
          <p:cNvGraphicFramePr>
            <a:graphicFrameLocks noGrp="1"/>
          </p:cNvGraphicFramePr>
          <p:nvPr>
            <p:extLst>
              <p:ext uri="{D42A27DB-BD31-4B8C-83A1-F6EECF244321}">
                <p14:modId xmlns:p14="http://schemas.microsoft.com/office/powerpoint/2010/main" val="134232666"/>
              </p:ext>
            </p:extLst>
          </p:nvPr>
        </p:nvGraphicFramePr>
        <p:xfrm>
          <a:off x="4514491" y="2055961"/>
          <a:ext cx="3162298" cy="2728884"/>
        </p:xfrm>
        <a:graphic>
          <a:graphicData uri="http://schemas.openxmlformats.org/drawingml/2006/table">
            <a:tbl>
              <a:tblPr bandRow="1">
                <a:tableStyleId>{756E7170-9ED7-42B5-89D4-A2C9616E730E}</a:tableStyleId>
              </a:tblPr>
              <a:tblGrid>
                <a:gridCol w="1581149">
                  <a:extLst>
                    <a:ext uri="{9D8B030D-6E8A-4147-A177-3AD203B41FA5}">
                      <a16:colId xmlns:a16="http://schemas.microsoft.com/office/drawing/2014/main" val="4155954361"/>
                    </a:ext>
                  </a:extLst>
                </a:gridCol>
                <a:gridCol w="1581149">
                  <a:extLst>
                    <a:ext uri="{9D8B030D-6E8A-4147-A177-3AD203B41FA5}">
                      <a16:colId xmlns:a16="http://schemas.microsoft.com/office/drawing/2014/main" val="2604674313"/>
                    </a:ext>
                  </a:extLst>
                </a:gridCol>
              </a:tblGrid>
              <a:tr h="333202">
                <a:tc gridSpan="2">
                  <a:txBody>
                    <a:bodyPr/>
                    <a:lstStyle/>
                    <a:p>
                      <a:pPr algn="ctr" rtl="0" fontAlgn="t">
                        <a:buNone/>
                      </a:pPr>
                      <a:r>
                        <a:rPr lang="es-ES" sz="1100" b="1">
                          <a:solidFill>
                            <a:srgbClr val="FFFFFF"/>
                          </a:solidFill>
                          <a:effectLst/>
                          <a:latin typeface="Arial" panose="020B0604020202020204" pitchFamily="34" charset="0"/>
                        </a:rPr>
                        <a:t>Administrador</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3912683730"/>
                  </a:ext>
                </a:extLst>
              </a:tr>
              <a:tr h="333202">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2193678766"/>
                  </a:ext>
                </a:extLst>
              </a:tr>
              <a:tr h="1590770">
                <a:tc>
                  <a:txBody>
                    <a:bodyPr/>
                    <a:lstStyle/>
                    <a:p>
                      <a:pPr rtl="0" fontAlgn="t">
                        <a:buNone/>
                      </a:pPr>
                      <a:r>
                        <a:rPr lang="es-ES" sz="1100">
                          <a:effectLst/>
                          <a:latin typeface="Arial" panose="020B0604020202020204" pitchFamily="34" charset="0"/>
                        </a:rPr>
                        <a:t>- Crear y administrar cuentas de usuario.</a:t>
                      </a:r>
                      <a:endParaRPr lang="es-ES">
                        <a:effectLst/>
                      </a:endParaRPr>
                    </a:p>
                    <a:p>
                      <a:pPr rtl="0" fontAlgn="t">
                        <a:buNone/>
                      </a:pPr>
                      <a:r>
                        <a:rPr lang="es-ES" sz="1100">
                          <a:effectLst/>
                          <a:latin typeface="Arial" panose="020B0604020202020204" pitchFamily="34" charset="0"/>
                        </a:rPr>
                        <a:t>- Asignar roles y permisos.</a:t>
                      </a:r>
                      <a:endParaRPr lang="es-ES">
                        <a:effectLst/>
                      </a:endParaRPr>
                    </a:p>
                    <a:p>
                      <a:pPr rtl="0" fontAlgn="t">
                        <a:buNone/>
                      </a:pPr>
                      <a:r>
                        <a:rPr lang="es-ES" sz="1100">
                          <a:effectLst/>
                          <a:latin typeface="Arial" panose="020B0604020202020204" pitchFamily="34" charset="0"/>
                        </a:rPr>
                        <a:t>- Gestionar usuarios y sus permisos.</a:t>
                      </a:r>
                      <a:endParaRPr lang="es-ES">
                        <a:effectLst/>
                      </a:endParaRPr>
                    </a:p>
                    <a:p>
                      <a:pPr rtl="0" fontAlgn="t">
                        <a:buNone/>
                      </a:pPr>
                      <a:r>
                        <a:rPr lang="es-ES" sz="1100">
                          <a:effectLst/>
                          <a:latin typeface="Arial" panose="020B0604020202020204" pitchFamily="34" charset="0"/>
                        </a:rPr>
                        <a:t>- Supervisar fichas y reportes de canes.</a:t>
                      </a:r>
                      <a:endParaRPr lang="es-ES">
                        <a:effectLst/>
                      </a:endParaRPr>
                    </a:p>
                    <a:p>
                      <a:pPr rtl="0" fontAlgn="t">
                        <a:buNone/>
                      </a:pPr>
                      <a:r>
                        <a:rPr lang="es-ES" sz="1100">
                          <a:effectLst/>
                          <a:latin typeface="Arial" panose="020B0604020202020204" pitchFamily="34" charset="0"/>
                        </a:rPr>
                        <a:t>- Generar reportes.</a:t>
                      </a:r>
                      <a:endParaRPr lang="es-ES">
                        <a:effectLst/>
                      </a:endParaRPr>
                    </a:p>
                    <a:p>
                      <a:pPr fontAlgn="t">
                        <a:buNone/>
                      </a:pPr>
                      <a:br>
                        <a:rPr lang="es-ES">
                          <a:effectLst/>
                        </a:rPr>
                      </a:b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Autenticación</a:t>
                      </a:r>
                      <a:endParaRPr lang="es-ES">
                        <a:effectLst/>
                      </a:endParaRPr>
                    </a:p>
                    <a:p>
                      <a:pPr rtl="0" fontAlgn="t">
                        <a:buNone/>
                      </a:pPr>
                      <a:r>
                        <a:rPr lang="es-ES" sz="1100">
                          <a:effectLst/>
                          <a:latin typeface="Arial" panose="020B0604020202020204" pitchFamily="34" charset="0"/>
                        </a:rPr>
                        <a:t>RolUsuario</a:t>
                      </a:r>
                      <a:endParaRPr lang="es-ES">
                        <a:effectLst/>
                      </a:endParaRPr>
                    </a:p>
                    <a:p>
                      <a:pPr rtl="0" fontAlgn="t">
                        <a:buNone/>
                      </a:pPr>
                      <a:r>
                        <a:rPr lang="es-ES" sz="1100">
                          <a:effectLst/>
                          <a:latin typeface="Arial" panose="020B0604020202020204" pitchFamily="34" charset="0"/>
                        </a:rPr>
                        <a:t>GestorReportes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49574325"/>
                  </a:ext>
                </a:extLst>
              </a:tr>
            </a:tbl>
          </a:graphicData>
        </a:graphic>
      </p:graphicFrame>
      <p:graphicFrame>
        <p:nvGraphicFramePr>
          <p:cNvPr id="10" name="Tabla 9">
            <a:extLst>
              <a:ext uri="{FF2B5EF4-FFF2-40B4-BE49-F238E27FC236}">
                <a16:creationId xmlns:a16="http://schemas.microsoft.com/office/drawing/2014/main" id="{44C16E40-CE60-F5EE-6FFA-3F03541FBE9B}"/>
              </a:ext>
            </a:extLst>
          </p:cNvPr>
          <p:cNvGraphicFramePr>
            <a:graphicFrameLocks noGrp="1"/>
          </p:cNvGraphicFramePr>
          <p:nvPr>
            <p:extLst>
              <p:ext uri="{D42A27DB-BD31-4B8C-83A1-F6EECF244321}">
                <p14:modId xmlns:p14="http://schemas.microsoft.com/office/powerpoint/2010/main" val="2951903793"/>
              </p:ext>
            </p:extLst>
          </p:nvPr>
        </p:nvGraphicFramePr>
        <p:xfrm>
          <a:off x="8640792" y="2472906"/>
          <a:ext cx="2619490" cy="2225675"/>
        </p:xfrm>
        <a:graphic>
          <a:graphicData uri="http://schemas.openxmlformats.org/drawingml/2006/table">
            <a:tbl>
              <a:tblPr bandRow="1">
                <a:tableStyleId>{756E7170-9ED7-42B5-89D4-A2C9616E730E}</a:tableStyleId>
              </a:tblPr>
              <a:tblGrid>
                <a:gridCol w="1309745">
                  <a:extLst>
                    <a:ext uri="{9D8B030D-6E8A-4147-A177-3AD203B41FA5}">
                      <a16:colId xmlns:a16="http://schemas.microsoft.com/office/drawing/2014/main" val="2941641027"/>
                    </a:ext>
                  </a:extLst>
                </a:gridCol>
                <a:gridCol w="1309745">
                  <a:extLst>
                    <a:ext uri="{9D8B030D-6E8A-4147-A177-3AD203B41FA5}">
                      <a16:colId xmlns:a16="http://schemas.microsoft.com/office/drawing/2014/main" val="2676755090"/>
                    </a:ext>
                  </a:extLst>
                </a:gridCol>
              </a:tblGrid>
              <a:tr h="295275">
                <a:tc gridSpan="2">
                  <a:txBody>
                    <a:bodyPr/>
                    <a:lstStyle/>
                    <a:p>
                      <a:pPr algn="ctr" rtl="0" fontAlgn="t">
                        <a:buNone/>
                      </a:pPr>
                      <a:r>
                        <a:rPr lang="es-ES" sz="1100" b="1">
                          <a:solidFill>
                            <a:srgbClr val="FFFFFF"/>
                          </a:solidFill>
                          <a:effectLst/>
                          <a:latin typeface="Arial" panose="020B0604020202020204" pitchFamily="34" charset="0"/>
                        </a:rPr>
                        <a:t>GestorReportes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3C47D"/>
                    </a:solidFill>
                  </a:tcPr>
                </a:tc>
                <a:tc hMerge="1">
                  <a:txBody>
                    <a:bodyPr/>
                    <a:lstStyle/>
                    <a:p>
                      <a:endParaRPr lang="es-ES"/>
                    </a:p>
                  </a:txBody>
                  <a:tcPr/>
                </a:tc>
                <a:extLst>
                  <a:ext uri="{0D108BD9-81ED-4DB2-BD59-A6C34878D82A}">
                    <a16:rowId xmlns:a16="http://schemas.microsoft.com/office/drawing/2014/main" val="91545153"/>
                  </a:ext>
                </a:extLst>
              </a:tr>
              <a:tr h="439687">
                <a:tc>
                  <a:txBody>
                    <a:bodyPr/>
                    <a:lstStyle/>
                    <a:p>
                      <a:pPr rtl="0" fontAlgn="t">
                        <a:buNone/>
                      </a:pPr>
                      <a:r>
                        <a:rPr lang="es-ES" sz="1100" b="1">
                          <a:effectLst/>
                          <a:latin typeface="Arial" panose="020B0604020202020204" pitchFamily="34" charset="0"/>
                        </a:rPr>
                        <a:t>Responsabilidades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tc>
                  <a:txBody>
                    <a:bodyPr/>
                    <a:lstStyle/>
                    <a:p>
                      <a:pPr rtl="0" fontAlgn="t">
                        <a:buNone/>
                      </a:pPr>
                      <a:r>
                        <a:rPr lang="es-ES" sz="1100" b="1">
                          <a:effectLst/>
                          <a:latin typeface="Arial" panose="020B0604020202020204" pitchFamily="34" charset="0"/>
                        </a:rPr>
                        <a:t>Colaboradores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7A8"/>
                    </a:solidFill>
                  </a:tcPr>
                </a:tc>
                <a:extLst>
                  <a:ext uri="{0D108BD9-81ED-4DB2-BD59-A6C34878D82A}">
                    <a16:rowId xmlns:a16="http://schemas.microsoft.com/office/drawing/2014/main" val="1050245204"/>
                  </a:ext>
                </a:extLst>
              </a:tr>
              <a:tr h="1375791">
                <a:tc>
                  <a:txBody>
                    <a:bodyPr/>
                    <a:lstStyle/>
                    <a:p>
                      <a:pPr rtl="0" fontAlgn="t">
                        <a:buNone/>
                      </a:pPr>
                      <a:r>
                        <a:rPr lang="es-ES" sz="1100">
                          <a:effectLst/>
                          <a:latin typeface="Arial" panose="020B0604020202020204" pitchFamily="34" charset="0"/>
                        </a:rPr>
                        <a:t>Generar reportes e informes de desempeño general.</a:t>
                      </a:r>
                      <a:endParaRPr lang="es-ES">
                        <a:effectLst/>
                      </a:endParaRPr>
                    </a:p>
                    <a:p>
                      <a:pPr rtl="0" fontAlgn="t">
                        <a:buNone/>
                      </a:pPr>
                      <a:r>
                        <a:rPr lang="es-ES" sz="1100">
                          <a:effectLst/>
                          <a:latin typeface="Arial" panose="020B0604020202020204" pitchFamily="34" charset="0"/>
                        </a:rPr>
                        <a:t>Consolidar información de sesiones y evaluaciones.</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tc>
                  <a:txBody>
                    <a:bodyPr/>
                    <a:lstStyle/>
                    <a:p>
                      <a:pPr rtl="0" fontAlgn="t">
                        <a:buNone/>
                      </a:pPr>
                      <a:r>
                        <a:rPr lang="es-ES" sz="1100">
                          <a:effectLst/>
                          <a:latin typeface="Arial" panose="020B0604020202020204" pitchFamily="34" charset="0"/>
                        </a:rPr>
                        <a:t>Can</a:t>
                      </a:r>
                      <a:endParaRPr lang="es-ES">
                        <a:effectLst/>
                      </a:endParaRPr>
                    </a:p>
                    <a:p>
                      <a:pPr rtl="0" fontAlgn="t">
                        <a:buNone/>
                      </a:pPr>
                      <a:r>
                        <a:rPr lang="es-ES" sz="1100">
                          <a:effectLst/>
                          <a:latin typeface="Arial" panose="020B0604020202020204" pitchFamily="34" charset="0"/>
                        </a:rPr>
                        <a:t>Evaluación</a:t>
                      </a:r>
                      <a:endParaRPr lang="es-ES">
                        <a:effectLst/>
                      </a:endParaRPr>
                    </a:p>
                    <a:p>
                      <a:pPr rtl="0" fontAlgn="t">
                        <a:buNone/>
                      </a:pPr>
                      <a:r>
                        <a:rPr lang="es-ES" sz="1100">
                          <a:effectLst/>
                          <a:latin typeface="Arial" panose="020B0604020202020204" pitchFamily="34" charset="0"/>
                        </a:rPr>
                        <a:t>Administrador</a:t>
                      </a:r>
                      <a:endParaRPr lang="es-E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3918467944"/>
                  </a:ext>
                </a:extLst>
              </a:tr>
            </a:tbl>
          </a:graphicData>
        </a:graphic>
      </p:graphicFrame>
    </p:spTree>
    <p:extLst>
      <p:ext uri="{BB962C8B-B14F-4D97-AF65-F5344CB8AC3E}">
        <p14:creationId xmlns:p14="http://schemas.microsoft.com/office/powerpoint/2010/main" val="23143366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3ab79b9fdd1_1_65"/>
          <p:cNvSpPr txBox="1"/>
          <p:nvPr/>
        </p:nvSpPr>
        <p:spPr>
          <a:xfrm>
            <a:off x="-5" y="530911"/>
            <a:ext cx="12192000" cy="861900"/>
          </a:xfrm>
          <a:prstGeom prst="rect">
            <a:avLst/>
          </a:prstGeom>
          <a:noFill/>
          <a:ln>
            <a:noFill/>
          </a:ln>
          <a:effectLst>
            <a:outerShdw blurRad="57150" dist="19050" dir="5400000" algn="bl" rotWithShape="0">
              <a:srgbClr val="000000">
                <a:alpha val="15000"/>
              </a:srgbClr>
            </a:outerShdw>
          </a:effectLst>
        </p:spPr>
        <p:txBody>
          <a:bodyPr spcFirstLastPara="1" wrap="square" lIns="91425" tIns="304700" rIns="91425" bIns="0" anchor="t" anchorCtr="0">
            <a:noAutofit/>
          </a:bodyPr>
          <a:lstStyle/>
          <a:p>
            <a:pPr marL="0" marR="0" lvl="0" indent="450850" algn="ctr" rtl="0">
              <a:lnSpc>
                <a:spcPct val="100000"/>
              </a:lnSpc>
              <a:spcBef>
                <a:spcPts val="0"/>
              </a:spcBef>
              <a:spcAft>
                <a:spcPts val="0"/>
              </a:spcAft>
              <a:buClr>
                <a:schemeClr val="dk1"/>
              </a:buClr>
              <a:buSzPts val="3600"/>
              <a:buFont typeface="Arial"/>
              <a:buNone/>
            </a:pPr>
            <a:r>
              <a:rPr lang="es-CL" sz="3600" b="1">
                <a:solidFill>
                  <a:schemeClr val="dk1"/>
                </a:solidFill>
              </a:rPr>
              <a:t>C</a:t>
            </a:r>
            <a:r>
              <a:rPr lang="es-CL" sz="3600" b="1" i="0" u="none" strike="noStrike" cap="none">
                <a:solidFill>
                  <a:schemeClr val="dk1"/>
                </a:solidFill>
              </a:rPr>
              <a:t>ontexto</a:t>
            </a:r>
            <a:endParaRPr b="1"/>
          </a:p>
        </p:txBody>
      </p:sp>
      <p:pic>
        <p:nvPicPr>
          <p:cNvPr id="116" name="Google Shape;116;g3ab79b9fdd1_1_65" title="SQ_0841-1024x683.jpg"/>
          <p:cNvPicPr preferRelativeResize="0"/>
          <p:nvPr/>
        </p:nvPicPr>
        <p:blipFill rotWithShape="1">
          <a:blip r:embed="rId3">
            <a:alphaModFix/>
          </a:blip>
          <a:srcRect l="2487" r="26651"/>
          <a:stretch/>
        </p:blipFill>
        <p:spPr>
          <a:xfrm>
            <a:off x="689175" y="1828250"/>
            <a:ext cx="4379599" cy="4122299"/>
          </a:xfrm>
          <a:prstGeom prst="rect">
            <a:avLst/>
          </a:prstGeom>
          <a:noFill/>
          <a:ln>
            <a:noFill/>
          </a:ln>
          <a:effectLst>
            <a:outerShdw blurRad="57150" dist="19050" dir="5400000" algn="bl" rotWithShape="0">
              <a:srgbClr val="000000">
                <a:alpha val="15000"/>
              </a:srgbClr>
            </a:outerShdw>
          </a:effectLst>
        </p:spPr>
      </p:pic>
      <p:sp>
        <p:nvSpPr>
          <p:cNvPr id="117" name="Google Shape;117;g3ab79b9fdd1_1_65"/>
          <p:cNvSpPr/>
          <p:nvPr/>
        </p:nvSpPr>
        <p:spPr>
          <a:xfrm>
            <a:off x="5337450" y="1607196"/>
            <a:ext cx="6154200" cy="8619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8" name="Google Shape;118;g3ab79b9fdd1_1_65"/>
          <p:cNvSpPr/>
          <p:nvPr/>
        </p:nvSpPr>
        <p:spPr>
          <a:xfrm>
            <a:off x="5337450" y="2840771"/>
            <a:ext cx="6154200" cy="8619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9" name="Google Shape;119;g3ab79b9fdd1_1_65"/>
          <p:cNvSpPr/>
          <p:nvPr/>
        </p:nvSpPr>
        <p:spPr>
          <a:xfrm>
            <a:off x="5337450" y="4074346"/>
            <a:ext cx="6154200" cy="8619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g3ab79b9fdd1_1_65"/>
          <p:cNvSpPr/>
          <p:nvPr/>
        </p:nvSpPr>
        <p:spPr>
          <a:xfrm>
            <a:off x="5337450" y="5307921"/>
            <a:ext cx="6154200" cy="861900"/>
          </a:xfrm>
          <a:prstGeom prst="roundRect">
            <a:avLst>
              <a:gd name="adj" fmla="val 16667"/>
            </a:avLst>
          </a:prstGeom>
          <a:solidFill>
            <a:srgbClr val="F3F3F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1" name="Google Shape;121;g3ab79b9fdd1_1_65"/>
          <p:cNvSpPr txBox="1"/>
          <p:nvPr/>
        </p:nvSpPr>
        <p:spPr>
          <a:xfrm>
            <a:off x="6285021" y="1789655"/>
            <a:ext cx="4272854" cy="489300"/>
          </a:xfrm>
          <a:prstGeom prst="rect">
            <a:avLst/>
          </a:prstGeom>
          <a:noFill/>
          <a:ln>
            <a:noFill/>
          </a:ln>
        </p:spPr>
        <p:txBody>
          <a:bodyPr spcFirstLastPara="1" wrap="square" lIns="86325" tIns="43825" rIns="87675" bIns="43825" anchor="t" anchorCtr="0">
            <a:noAutofit/>
          </a:bodyPr>
          <a:lstStyle/>
          <a:p>
            <a:pPr marL="0" marR="0" lvl="0" indent="0" algn="l" rtl="0">
              <a:lnSpc>
                <a:spcPct val="100000"/>
              </a:lnSpc>
              <a:spcBef>
                <a:spcPts val="959"/>
              </a:spcBef>
              <a:spcAft>
                <a:spcPts val="0"/>
              </a:spcAft>
              <a:buClr>
                <a:srgbClr val="DE3075"/>
              </a:buClr>
              <a:buSzPts val="2686"/>
              <a:buFont typeface="Franklin Gothic"/>
              <a:buNone/>
            </a:pPr>
            <a:r>
              <a:rPr lang="es-CL" sz="2018">
                <a:solidFill>
                  <a:schemeClr val="dk1"/>
                </a:solidFill>
              </a:rPr>
              <a:t>Rol crítico de canes detectores</a:t>
            </a:r>
            <a:endParaRPr sz="1442"/>
          </a:p>
          <a:p>
            <a:pPr marL="0" marR="0" lvl="0" indent="0" algn="l" rtl="0">
              <a:lnSpc>
                <a:spcPct val="90000"/>
              </a:lnSpc>
              <a:spcBef>
                <a:spcPts val="959"/>
              </a:spcBef>
              <a:spcAft>
                <a:spcPts val="0"/>
              </a:spcAft>
              <a:buClr>
                <a:srgbClr val="DE3075"/>
              </a:buClr>
              <a:buSzPts val="2686"/>
              <a:buFont typeface="Franklin Gothic"/>
              <a:buNone/>
            </a:pPr>
            <a:endParaRPr sz="1918" b="0" i="0" u="none" strike="noStrike" cap="none">
              <a:solidFill>
                <a:schemeClr val="dk1"/>
              </a:solidFill>
              <a:latin typeface="Arial"/>
              <a:ea typeface="Arial"/>
              <a:cs typeface="Arial"/>
              <a:sym typeface="Arial"/>
            </a:endParaRPr>
          </a:p>
        </p:txBody>
      </p:sp>
      <p:pic>
        <p:nvPicPr>
          <p:cNvPr id="122" name="Google Shape;122;g3ab79b9fdd1_1_65" title="seedrftgyhuji.png"/>
          <p:cNvPicPr preferRelativeResize="0"/>
          <p:nvPr/>
        </p:nvPicPr>
        <p:blipFill>
          <a:blip r:embed="rId4">
            <a:alphaModFix/>
          </a:blip>
          <a:stretch>
            <a:fillRect/>
          </a:stretch>
        </p:blipFill>
        <p:spPr>
          <a:xfrm>
            <a:off x="5604463" y="1745513"/>
            <a:ext cx="585275" cy="585275"/>
          </a:xfrm>
          <a:prstGeom prst="rect">
            <a:avLst/>
          </a:prstGeom>
          <a:noFill/>
          <a:ln>
            <a:noFill/>
          </a:ln>
        </p:spPr>
      </p:pic>
      <p:pic>
        <p:nvPicPr>
          <p:cNvPr id="123" name="Google Shape;123;g3ab79b9fdd1_1_65" title="sobresalir.png"/>
          <p:cNvPicPr preferRelativeResize="0"/>
          <p:nvPr/>
        </p:nvPicPr>
        <p:blipFill>
          <a:blip r:embed="rId5">
            <a:alphaModFix/>
          </a:blip>
          <a:stretch>
            <a:fillRect/>
          </a:stretch>
        </p:blipFill>
        <p:spPr>
          <a:xfrm>
            <a:off x="5604475" y="2979100"/>
            <a:ext cx="585251" cy="585251"/>
          </a:xfrm>
          <a:prstGeom prst="rect">
            <a:avLst/>
          </a:prstGeom>
          <a:noFill/>
          <a:ln>
            <a:noFill/>
          </a:ln>
        </p:spPr>
      </p:pic>
      <p:sp>
        <p:nvSpPr>
          <p:cNvPr id="124" name="Google Shape;124;g3ab79b9fdd1_1_65"/>
          <p:cNvSpPr txBox="1"/>
          <p:nvPr/>
        </p:nvSpPr>
        <p:spPr>
          <a:xfrm>
            <a:off x="6285021" y="3032571"/>
            <a:ext cx="5131800" cy="489300"/>
          </a:xfrm>
          <a:prstGeom prst="rect">
            <a:avLst/>
          </a:prstGeom>
          <a:noFill/>
          <a:ln>
            <a:noFill/>
          </a:ln>
        </p:spPr>
        <p:txBody>
          <a:bodyPr spcFirstLastPara="1" wrap="square" lIns="86325" tIns="43825" rIns="87675" bIns="43825" anchor="t" anchorCtr="0">
            <a:noAutofit/>
          </a:bodyPr>
          <a:lstStyle/>
          <a:p>
            <a:pPr marL="0" marR="0" lvl="0" indent="0" algn="l" rtl="0">
              <a:lnSpc>
                <a:spcPct val="100000"/>
              </a:lnSpc>
              <a:spcBef>
                <a:spcPts val="959"/>
              </a:spcBef>
              <a:spcAft>
                <a:spcPts val="0"/>
              </a:spcAft>
              <a:buClr>
                <a:srgbClr val="DE3075"/>
              </a:buClr>
              <a:buSzPts val="2686"/>
              <a:buFont typeface="Franklin Gothic"/>
              <a:buNone/>
            </a:pPr>
            <a:r>
              <a:rPr lang="es-CL" sz="2000">
                <a:solidFill>
                  <a:schemeClr val="dk1"/>
                </a:solidFill>
              </a:rPr>
              <a:t>Entrenamiento registrado de forma manual</a:t>
            </a:r>
            <a:endParaRPr lang="es-ES" sz="2000">
              <a:solidFill>
                <a:schemeClr val="dk1"/>
              </a:solidFill>
            </a:endParaRPr>
          </a:p>
          <a:p>
            <a:pPr marL="0" marR="0" lvl="0" indent="0" algn="l" rtl="0">
              <a:lnSpc>
                <a:spcPct val="90000"/>
              </a:lnSpc>
              <a:spcBef>
                <a:spcPts val="959"/>
              </a:spcBef>
              <a:spcAft>
                <a:spcPts val="0"/>
              </a:spcAft>
              <a:buClr>
                <a:srgbClr val="DE3075"/>
              </a:buClr>
              <a:buSzPts val="2686"/>
              <a:buFont typeface="Franklin Gothic"/>
              <a:buNone/>
            </a:pPr>
            <a:endParaRPr sz="1918" b="0" i="0" u="none" strike="noStrike" cap="none">
              <a:solidFill>
                <a:schemeClr val="dk1"/>
              </a:solidFill>
              <a:latin typeface="Arial"/>
              <a:ea typeface="Arial"/>
              <a:cs typeface="Arial"/>
              <a:sym typeface="Arial"/>
            </a:endParaRPr>
          </a:p>
        </p:txBody>
      </p:sp>
      <p:pic>
        <p:nvPicPr>
          <p:cNvPr id="125" name="Google Shape;125;g3ab79b9fdd1_1_65" title="jijijio.png"/>
          <p:cNvPicPr preferRelativeResize="0"/>
          <p:nvPr/>
        </p:nvPicPr>
        <p:blipFill>
          <a:blip r:embed="rId6">
            <a:alphaModFix/>
          </a:blip>
          <a:stretch>
            <a:fillRect/>
          </a:stretch>
        </p:blipFill>
        <p:spPr>
          <a:xfrm>
            <a:off x="5556475" y="4128145"/>
            <a:ext cx="681251" cy="681251"/>
          </a:xfrm>
          <a:prstGeom prst="rect">
            <a:avLst/>
          </a:prstGeom>
          <a:noFill/>
          <a:ln>
            <a:noFill/>
          </a:ln>
        </p:spPr>
      </p:pic>
      <p:sp>
        <p:nvSpPr>
          <p:cNvPr id="126" name="Google Shape;126;g3ab79b9fdd1_1_65"/>
          <p:cNvSpPr txBox="1"/>
          <p:nvPr/>
        </p:nvSpPr>
        <p:spPr>
          <a:xfrm>
            <a:off x="6370288" y="4278903"/>
            <a:ext cx="5131800" cy="489300"/>
          </a:xfrm>
          <a:prstGeom prst="rect">
            <a:avLst/>
          </a:prstGeom>
          <a:noFill/>
          <a:ln>
            <a:noFill/>
          </a:ln>
        </p:spPr>
        <p:txBody>
          <a:bodyPr spcFirstLastPara="1" wrap="square" lIns="86325" tIns="43825" rIns="87675" bIns="43825" anchor="t" anchorCtr="0">
            <a:noAutofit/>
          </a:bodyPr>
          <a:lstStyle/>
          <a:p>
            <a:pPr marL="0" marR="0" lvl="0" indent="0" algn="l" rtl="0">
              <a:lnSpc>
                <a:spcPct val="100000"/>
              </a:lnSpc>
              <a:spcBef>
                <a:spcPts val="959"/>
              </a:spcBef>
              <a:spcAft>
                <a:spcPts val="0"/>
              </a:spcAft>
              <a:buClr>
                <a:srgbClr val="DE3075"/>
              </a:buClr>
              <a:buSzPts val="2686"/>
              <a:buFont typeface="Franklin Gothic"/>
              <a:buNone/>
            </a:pPr>
            <a:r>
              <a:rPr lang="es-CL" sz="2018">
                <a:solidFill>
                  <a:schemeClr val="dk1"/>
                </a:solidFill>
              </a:rPr>
              <a:t>Información dispersa y limitada trazabilidad</a:t>
            </a:r>
            <a:endParaRPr sz="2018">
              <a:solidFill>
                <a:schemeClr val="dk1"/>
              </a:solidFill>
            </a:endParaRPr>
          </a:p>
          <a:p>
            <a:pPr marL="0" marR="0" lvl="0" indent="0" algn="l" rtl="0">
              <a:lnSpc>
                <a:spcPct val="100000"/>
              </a:lnSpc>
              <a:spcBef>
                <a:spcPts val="959"/>
              </a:spcBef>
              <a:spcAft>
                <a:spcPts val="0"/>
              </a:spcAft>
              <a:buClr>
                <a:srgbClr val="DE3075"/>
              </a:buClr>
              <a:buSzPts val="2686"/>
              <a:buFont typeface="Franklin Gothic"/>
              <a:buNone/>
            </a:pPr>
            <a:endParaRPr sz="1918">
              <a:solidFill>
                <a:schemeClr val="dk1"/>
              </a:solidFill>
            </a:endParaRPr>
          </a:p>
          <a:p>
            <a:pPr marL="0" marR="0" lvl="0" indent="0" algn="l" rtl="0">
              <a:lnSpc>
                <a:spcPct val="90000"/>
              </a:lnSpc>
              <a:spcBef>
                <a:spcPts val="959"/>
              </a:spcBef>
              <a:spcAft>
                <a:spcPts val="0"/>
              </a:spcAft>
              <a:buClr>
                <a:srgbClr val="DE3075"/>
              </a:buClr>
              <a:buSzPts val="2686"/>
              <a:buFont typeface="Franklin Gothic"/>
              <a:buNone/>
            </a:pPr>
            <a:endParaRPr sz="1918" b="0" i="0" u="none" strike="noStrike" cap="none">
              <a:solidFill>
                <a:schemeClr val="dk1"/>
              </a:solidFill>
              <a:latin typeface="Arial"/>
              <a:ea typeface="Arial"/>
              <a:cs typeface="Arial"/>
              <a:sym typeface="Arial"/>
            </a:endParaRPr>
          </a:p>
        </p:txBody>
      </p:sp>
      <p:pic>
        <p:nvPicPr>
          <p:cNvPr id="127" name="Google Shape;127;g3ab79b9fdd1_1_65" title="web.png"/>
          <p:cNvPicPr preferRelativeResize="0"/>
          <p:nvPr/>
        </p:nvPicPr>
        <p:blipFill>
          <a:blip r:embed="rId7">
            <a:alphaModFix/>
          </a:blip>
          <a:stretch>
            <a:fillRect/>
          </a:stretch>
        </p:blipFill>
        <p:spPr>
          <a:xfrm>
            <a:off x="5556475" y="5377194"/>
            <a:ext cx="681251" cy="681251"/>
          </a:xfrm>
          <a:prstGeom prst="rect">
            <a:avLst/>
          </a:prstGeom>
          <a:noFill/>
          <a:ln>
            <a:noFill/>
          </a:ln>
        </p:spPr>
      </p:pic>
      <p:sp>
        <p:nvSpPr>
          <p:cNvPr id="128" name="Google Shape;128;g3ab79b9fdd1_1_65"/>
          <p:cNvSpPr txBox="1"/>
          <p:nvPr/>
        </p:nvSpPr>
        <p:spPr>
          <a:xfrm>
            <a:off x="6371025" y="5521512"/>
            <a:ext cx="5131800" cy="489300"/>
          </a:xfrm>
          <a:prstGeom prst="rect">
            <a:avLst/>
          </a:prstGeom>
          <a:noFill/>
          <a:ln>
            <a:noFill/>
          </a:ln>
        </p:spPr>
        <p:txBody>
          <a:bodyPr spcFirstLastPara="1" wrap="square" lIns="86325" tIns="43825" rIns="87675" bIns="43825" anchor="t" anchorCtr="0">
            <a:noAutofit/>
          </a:bodyPr>
          <a:lstStyle/>
          <a:p>
            <a:pPr marL="0" marR="0" lvl="0" indent="0" algn="l" rtl="0">
              <a:lnSpc>
                <a:spcPct val="100000"/>
              </a:lnSpc>
              <a:spcBef>
                <a:spcPts val="959"/>
              </a:spcBef>
              <a:spcAft>
                <a:spcPts val="0"/>
              </a:spcAft>
              <a:buClr>
                <a:srgbClr val="DE3075"/>
              </a:buClr>
              <a:buSzPts val="2686"/>
              <a:buFont typeface="Franklin Gothic"/>
              <a:buNone/>
            </a:pPr>
            <a:r>
              <a:rPr lang="es-CL" sz="2018">
                <a:solidFill>
                  <a:schemeClr val="dk1"/>
                </a:solidFill>
              </a:rPr>
              <a:t>Necesidad de modernización</a:t>
            </a:r>
            <a:endParaRPr sz="2018">
              <a:solidFill>
                <a:schemeClr val="dk1"/>
              </a:solidFill>
            </a:endParaRPr>
          </a:p>
          <a:p>
            <a:pPr marL="0" marR="0" lvl="0" indent="0" algn="l" rtl="0">
              <a:lnSpc>
                <a:spcPct val="100000"/>
              </a:lnSpc>
              <a:spcBef>
                <a:spcPts val="959"/>
              </a:spcBef>
              <a:spcAft>
                <a:spcPts val="0"/>
              </a:spcAft>
              <a:buClr>
                <a:srgbClr val="DE3075"/>
              </a:buClr>
              <a:buSzPts val="2686"/>
              <a:buFont typeface="Franklin Gothic"/>
              <a:buNone/>
            </a:pPr>
            <a:endParaRPr sz="1918">
              <a:solidFill>
                <a:schemeClr val="dk1"/>
              </a:solidFill>
            </a:endParaRPr>
          </a:p>
          <a:p>
            <a:pPr marL="0" marR="0" lvl="0" indent="0" algn="l" rtl="0">
              <a:lnSpc>
                <a:spcPct val="100000"/>
              </a:lnSpc>
              <a:spcBef>
                <a:spcPts val="959"/>
              </a:spcBef>
              <a:spcAft>
                <a:spcPts val="0"/>
              </a:spcAft>
              <a:buClr>
                <a:srgbClr val="DE3075"/>
              </a:buClr>
              <a:buSzPts val="2686"/>
              <a:buFont typeface="Franklin Gothic"/>
              <a:buNone/>
            </a:pPr>
            <a:endParaRPr sz="1918">
              <a:solidFill>
                <a:schemeClr val="dk1"/>
              </a:solidFill>
            </a:endParaRPr>
          </a:p>
          <a:p>
            <a:pPr marL="0" marR="0" lvl="0" indent="0" algn="l" rtl="0">
              <a:lnSpc>
                <a:spcPct val="90000"/>
              </a:lnSpc>
              <a:spcBef>
                <a:spcPts val="959"/>
              </a:spcBef>
              <a:spcAft>
                <a:spcPts val="0"/>
              </a:spcAft>
              <a:buClr>
                <a:srgbClr val="DE3075"/>
              </a:buClr>
              <a:buSzPts val="2686"/>
              <a:buFont typeface="Franklin Gothic"/>
              <a:buNone/>
            </a:pPr>
            <a:endParaRPr sz="1918" b="0" i="0" u="none" strike="noStrike" cap="none">
              <a:solidFill>
                <a:schemeClr val="dk1"/>
              </a:solidFill>
              <a:latin typeface="Arial"/>
              <a:ea typeface="Arial"/>
              <a:cs typeface="Arial"/>
              <a:sym typeface="Arial"/>
            </a:endParaRPr>
          </a:p>
        </p:txBody>
      </p:sp>
      <p:sp>
        <p:nvSpPr>
          <p:cNvPr id="129" name="Google Shape;129;g3ab79b9fdd1_1_65"/>
          <p:cNvSpPr txBox="1">
            <a:spLocks noGrp="1"/>
          </p:cNvSpPr>
          <p:nvPr>
            <p:ph type="ftr" idx="4294967295"/>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a:extLst>
            <a:ext uri="{FF2B5EF4-FFF2-40B4-BE49-F238E27FC236}">
              <a16:creationId xmlns:a16="http://schemas.microsoft.com/office/drawing/2014/main" id="{E577AA3E-F837-EAD2-23D6-34D373D11B47}"/>
            </a:ext>
          </a:extLst>
        </p:cNvPr>
        <p:cNvGrpSpPr/>
        <p:nvPr/>
      </p:nvGrpSpPr>
      <p:grpSpPr>
        <a:xfrm>
          <a:off x="0" y="0"/>
          <a:ext cx="0" cy="0"/>
          <a:chOff x="0" y="0"/>
          <a:chExt cx="0" cy="0"/>
        </a:xfrm>
      </p:grpSpPr>
      <p:pic>
        <p:nvPicPr>
          <p:cNvPr id="520" name="Google Shape;520;p28" descr="EscuelaIT Duoc UC - Escuela de Informática y Telecomunicaciones Duoc UC - Duoc  UC | LinkedIn">
            <a:extLst>
              <a:ext uri="{FF2B5EF4-FFF2-40B4-BE49-F238E27FC236}">
                <a16:creationId xmlns:a16="http://schemas.microsoft.com/office/drawing/2014/main" id="{A930ABDD-6AE4-0065-C1FB-44BE9F4AED8D}"/>
              </a:ext>
            </a:extLst>
          </p:cNvPr>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21" name="Google Shape;521;p28">
            <a:extLst>
              <a:ext uri="{FF2B5EF4-FFF2-40B4-BE49-F238E27FC236}">
                <a16:creationId xmlns:a16="http://schemas.microsoft.com/office/drawing/2014/main" id="{2ABDB59A-E722-CC83-C32E-6A57397849C0}"/>
              </a:ext>
            </a:extLst>
          </p:cNvPr>
          <p:cNvSpPr txBox="1"/>
          <p:nvPr/>
        </p:nvSpPr>
        <p:spPr>
          <a:xfrm>
            <a:off x="4025662" y="465522"/>
            <a:ext cx="4140680" cy="689983"/>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sz="3600" b="1">
                <a:solidFill>
                  <a:srgbClr val="252525"/>
                </a:solidFill>
              </a:rPr>
              <a:t>Casos de prueba</a:t>
            </a:r>
          </a:p>
        </p:txBody>
      </p:sp>
      <p:sp>
        <p:nvSpPr>
          <p:cNvPr id="522" name="Google Shape;522;p28">
            <a:extLst>
              <a:ext uri="{FF2B5EF4-FFF2-40B4-BE49-F238E27FC236}">
                <a16:creationId xmlns:a16="http://schemas.microsoft.com/office/drawing/2014/main" id="{17EE12EA-EE8D-0C9D-AF60-88481EB2FD78}"/>
              </a:ext>
            </a:extLst>
          </p:cNvPr>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graphicFrame>
        <p:nvGraphicFramePr>
          <p:cNvPr id="4" name="Tabla 3">
            <a:extLst>
              <a:ext uri="{FF2B5EF4-FFF2-40B4-BE49-F238E27FC236}">
                <a16:creationId xmlns:a16="http://schemas.microsoft.com/office/drawing/2014/main" id="{1DD7A14C-A838-05F8-17C5-EE05BF571A7F}"/>
              </a:ext>
            </a:extLst>
          </p:cNvPr>
          <p:cNvGraphicFramePr>
            <a:graphicFrameLocks noGrp="1"/>
          </p:cNvGraphicFramePr>
          <p:nvPr>
            <p:extLst>
              <p:ext uri="{D42A27DB-BD31-4B8C-83A1-F6EECF244321}">
                <p14:modId xmlns:p14="http://schemas.microsoft.com/office/powerpoint/2010/main" val="1437429584"/>
              </p:ext>
            </p:extLst>
          </p:nvPr>
        </p:nvGraphicFramePr>
        <p:xfrm>
          <a:off x="-2" y="1844040"/>
          <a:ext cx="11753940" cy="3169920"/>
        </p:xfrm>
        <a:graphic>
          <a:graphicData uri="http://schemas.openxmlformats.org/drawingml/2006/table">
            <a:tbl>
              <a:tblPr bandRow="1">
                <a:tableStyleId>{756E7170-9ED7-42B5-89D4-A2C9616E730E}</a:tableStyleId>
              </a:tblPr>
              <a:tblGrid>
                <a:gridCol w="1068540">
                  <a:extLst>
                    <a:ext uri="{9D8B030D-6E8A-4147-A177-3AD203B41FA5}">
                      <a16:colId xmlns:a16="http://schemas.microsoft.com/office/drawing/2014/main" val="3837641542"/>
                    </a:ext>
                  </a:extLst>
                </a:gridCol>
                <a:gridCol w="1068540">
                  <a:extLst>
                    <a:ext uri="{9D8B030D-6E8A-4147-A177-3AD203B41FA5}">
                      <a16:colId xmlns:a16="http://schemas.microsoft.com/office/drawing/2014/main" val="6348687"/>
                    </a:ext>
                  </a:extLst>
                </a:gridCol>
                <a:gridCol w="1068540">
                  <a:extLst>
                    <a:ext uri="{9D8B030D-6E8A-4147-A177-3AD203B41FA5}">
                      <a16:colId xmlns:a16="http://schemas.microsoft.com/office/drawing/2014/main" val="83953249"/>
                    </a:ext>
                  </a:extLst>
                </a:gridCol>
                <a:gridCol w="1068540">
                  <a:extLst>
                    <a:ext uri="{9D8B030D-6E8A-4147-A177-3AD203B41FA5}">
                      <a16:colId xmlns:a16="http://schemas.microsoft.com/office/drawing/2014/main" val="3857513915"/>
                    </a:ext>
                  </a:extLst>
                </a:gridCol>
                <a:gridCol w="1068540">
                  <a:extLst>
                    <a:ext uri="{9D8B030D-6E8A-4147-A177-3AD203B41FA5}">
                      <a16:colId xmlns:a16="http://schemas.microsoft.com/office/drawing/2014/main" val="2857076229"/>
                    </a:ext>
                  </a:extLst>
                </a:gridCol>
                <a:gridCol w="1068540">
                  <a:extLst>
                    <a:ext uri="{9D8B030D-6E8A-4147-A177-3AD203B41FA5}">
                      <a16:colId xmlns:a16="http://schemas.microsoft.com/office/drawing/2014/main" val="2271429941"/>
                    </a:ext>
                  </a:extLst>
                </a:gridCol>
                <a:gridCol w="1068540">
                  <a:extLst>
                    <a:ext uri="{9D8B030D-6E8A-4147-A177-3AD203B41FA5}">
                      <a16:colId xmlns:a16="http://schemas.microsoft.com/office/drawing/2014/main" val="699595526"/>
                    </a:ext>
                  </a:extLst>
                </a:gridCol>
                <a:gridCol w="1068540">
                  <a:extLst>
                    <a:ext uri="{9D8B030D-6E8A-4147-A177-3AD203B41FA5}">
                      <a16:colId xmlns:a16="http://schemas.microsoft.com/office/drawing/2014/main" val="2945757256"/>
                    </a:ext>
                  </a:extLst>
                </a:gridCol>
                <a:gridCol w="1068540">
                  <a:extLst>
                    <a:ext uri="{9D8B030D-6E8A-4147-A177-3AD203B41FA5}">
                      <a16:colId xmlns:a16="http://schemas.microsoft.com/office/drawing/2014/main" val="1343999900"/>
                    </a:ext>
                  </a:extLst>
                </a:gridCol>
                <a:gridCol w="1068540">
                  <a:extLst>
                    <a:ext uri="{9D8B030D-6E8A-4147-A177-3AD203B41FA5}">
                      <a16:colId xmlns:a16="http://schemas.microsoft.com/office/drawing/2014/main" val="4197155231"/>
                    </a:ext>
                  </a:extLst>
                </a:gridCol>
                <a:gridCol w="1068540">
                  <a:extLst>
                    <a:ext uri="{9D8B030D-6E8A-4147-A177-3AD203B41FA5}">
                      <a16:colId xmlns:a16="http://schemas.microsoft.com/office/drawing/2014/main" val="2282606113"/>
                    </a:ext>
                  </a:extLst>
                </a:gridCol>
              </a:tblGrid>
              <a:tr h="373655">
                <a:tc>
                  <a:txBody>
                    <a:bodyPr/>
                    <a:lstStyle/>
                    <a:p>
                      <a:pPr algn="ctr" rtl="0" fontAlgn="b">
                        <a:buNone/>
                      </a:pPr>
                      <a:r>
                        <a:rPr lang="es-ES">
                          <a:effectLst/>
                        </a:rPr>
                        <a:t>ID</a:t>
                      </a:r>
                    </a:p>
                  </a:txBody>
                  <a:tcPr marL="28575" marR="28575" marT="0" marB="0" anchor="b">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algn="ctr" rtl="0" fontAlgn="b">
                        <a:buNone/>
                      </a:pPr>
                      <a:r>
                        <a:rPr lang="es-ES">
                          <a:effectLst/>
                        </a:rPr>
                        <a:t>Nombre de la prueba</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algn="ctr" rtl="0" fontAlgn="b">
                        <a:buNone/>
                      </a:pPr>
                      <a:r>
                        <a:rPr lang="es-ES">
                          <a:effectLst/>
                        </a:rPr>
                        <a:t>Tipo</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90165B"/>
                      </a:solidFill>
                      <a:prstDash val="solid"/>
                      <a:round/>
                      <a:headEnd type="none" w="med" len="med"/>
                      <a:tailEnd type="none" w="med" len="med"/>
                    </a:lnB>
                    <a:solidFill>
                      <a:srgbClr val="D0E0E3"/>
                    </a:solidFill>
                  </a:tcPr>
                </a:tc>
                <a:tc>
                  <a:txBody>
                    <a:bodyPr/>
                    <a:lstStyle/>
                    <a:p>
                      <a:pPr algn="ctr" rtl="0" fontAlgn="b">
                        <a:buNone/>
                      </a:pPr>
                      <a:r>
                        <a:rPr lang="es-ES">
                          <a:effectLst/>
                        </a:rPr>
                        <a:t>Resultado esperado</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algn="ctr" rtl="0" fontAlgn="b">
                        <a:buNone/>
                      </a:pPr>
                      <a:r>
                        <a:rPr lang="es-ES">
                          <a:effectLst/>
                        </a:rPr>
                        <a:t>Resultado obtenido</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Módulo a probar</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Resultado</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Candidato a automatizar</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Observación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Responsable ejecución</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tc>
                  <a:txBody>
                    <a:bodyPr/>
                    <a:lstStyle/>
                    <a:p>
                      <a:pPr rtl="0" fontAlgn="b">
                        <a:buNone/>
                      </a:pPr>
                      <a:r>
                        <a:rPr lang="es-ES">
                          <a:effectLst/>
                        </a:rPr>
                        <a:t>Complejidad</a:t>
                      </a:r>
                    </a:p>
                  </a:txBody>
                  <a:tcPr marL="28575" marR="28575" marT="0" marB="0" anchor="b">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0E0E3"/>
                    </a:solidFill>
                  </a:tcPr>
                </a:tc>
                <a:extLst>
                  <a:ext uri="{0D108BD9-81ED-4DB2-BD59-A6C34878D82A}">
                    <a16:rowId xmlns:a16="http://schemas.microsoft.com/office/drawing/2014/main" val="374027052"/>
                  </a:ext>
                </a:extLst>
              </a:tr>
              <a:tr h="679373">
                <a:tc>
                  <a:txBody>
                    <a:bodyPr/>
                    <a:lstStyle/>
                    <a:p>
                      <a:pPr algn="ctr" rtl="0" fontAlgn="ctr">
                        <a:buNone/>
                      </a:pPr>
                      <a:r>
                        <a:rPr lang="es-ES" sz="1000">
                          <a:effectLst/>
                          <a:latin typeface="Arial" panose="020B0604020202020204" pitchFamily="34" charset="0"/>
                        </a:rPr>
                        <a:t>CDP_01</a:t>
                      </a:r>
                    </a:p>
                  </a:txBody>
                  <a:tcPr marL="28575" marR="2857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FD9"/>
                    </a:solidFill>
                  </a:tcPr>
                </a:tc>
                <a:tc>
                  <a:txBody>
                    <a:bodyPr/>
                    <a:lstStyle/>
                    <a:p>
                      <a:pPr algn="ctr" rtl="0" fontAlgn="ctr">
                        <a:buNone/>
                      </a:pPr>
                      <a:r>
                        <a:rPr lang="es-ES" sz="1000">
                          <a:effectLst/>
                          <a:latin typeface="Arial" panose="020B0604020202020204" pitchFamily="34" charset="0"/>
                        </a:rPr>
                        <a:t>Validación de entrada en /sesiones/por_canino/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90165B"/>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Funcional</a:t>
                      </a:r>
                    </a:p>
                  </a:txBody>
                  <a:tcPr marL="28575" marR="28575" marT="0" marB="0" anchor="ctr">
                    <a:lnL w="9525" cap="flat" cmpd="sng" algn="ctr">
                      <a:solidFill>
                        <a:srgbClr val="90165B"/>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90165B"/>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FDA"/>
                    </a:solidFill>
                  </a:tcPr>
                </a:tc>
                <a:tc>
                  <a:txBody>
                    <a:bodyPr/>
                    <a:lstStyle/>
                    <a:p>
                      <a:pPr algn="ctr" rtl="0" fontAlgn="ctr">
                        <a:buNone/>
                      </a:pPr>
                      <a:r>
                        <a:rPr lang="es-ES" sz="1000">
                          <a:effectLst/>
                          <a:latin typeface="Arial" panose="020B0604020202020204" pitchFamily="34" charset="0"/>
                        </a:rPr>
                        <a:t>HTTP 400 con mensaje "canino_id inválido" al enviar ID no numérico.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HTTP 400 con mensaje "canino_id inválido"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Sesiones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Pasado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Sí</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Valida robustez del endpoint /por_canino/.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Analista de pruebas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solidFill>
                            <a:srgbClr val="1B1C1D"/>
                          </a:solidFill>
                          <a:effectLst/>
                          <a:latin typeface="Arial" panose="020B0604020202020204" pitchFamily="34" charset="0"/>
                        </a:rPr>
                        <a:t>Baja</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76958705"/>
                  </a:ext>
                </a:extLst>
              </a:tr>
              <a:tr h="543498">
                <a:tc>
                  <a:txBody>
                    <a:bodyPr/>
                    <a:lstStyle/>
                    <a:p>
                      <a:pPr algn="ctr" rtl="0" fontAlgn="ctr">
                        <a:buNone/>
                      </a:pPr>
                      <a:r>
                        <a:rPr lang="es-ES" sz="1000">
                          <a:effectLst/>
                          <a:latin typeface="Arial" panose="020B0604020202020204" pitchFamily="34" charset="0"/>
                        </a:rPr>
                        <a:t>CDP_02</a:t>
                      </a:r>
                    </a:p>
                  </a:txBody>
                  <a:tcPr marL="28575" marR="2857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FD9"/>
                    </a:solidFill>
                  </a:tcPr>
                </a:tc>
                <a:tc>
                  <a:txBody>
                    <a:bodyPr/>
                    <a:lstStyle/>
                    <a:p>
                      <a:pPr algn="ctr" rtl="0" fontAlgn="ctr">
                        <a:buNone/>
                      </a:pPr>
                      <a:r>
                        <a:rPr lang="es-ES" sz="1000">
                          <a:effectLst/>
                          <a:latin typeface="Arial" panose="020B0604020202020204" pitchFamily="34" charset="0"/>
                        </a:rPr>
                        <a:t>Respuesta ante canino_id inexistente</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Funcional</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FDA"/>
                    </a:solidFill>
                  </a:tcPr>
                </a:tc>
                <a:tc>
                  <a:txBody>
                    <a:bodyPr/>
                    <a:lstStyle/>
                    <a:p>
                      <a:pPr algn="ctr" rtl="0" fontAlgn="ctr">
                        <a:buNone/>
                      </a:pPr>
                      <a:r>
                        <a:rPr lang="es-ES" sz="1000">
                          <a:effectLst/>
                          <a:latin typeface="Arial" panose="020B0604020202020204" pitchFamily="34" charset="0"/>
                        </a:rPr>
                        <a:t>HTTP 200 con cuerpo vacío `[]`.</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HTTP 200 con cuerpo `[]`</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Sesiones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Pasado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Sí</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Evita errores 500 en frontend al consultar caninos sin sesiones.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Analista de pruebas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ctr" rtl="0" fontAlgn="ctr">
                        <a:buNone/>
                      </a:pPr>
                      <a:r>
                        <a:rPr lang="es-ES" sz="1000">
                          <a:solidFill>
                            <a:srgbClr val="1B1C1D"/>
                          </a:solidFill>
                          <a:effectLst/>
                          <a:latin typeface="Arial" panose="020B0604020202020204" pitchFamily="34" charset="0"/>
                        </a:rPr>
                        <a:t>Baja</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81730701"/>
                  </a:ext>
                </a:extLst>
              </a:tr>
              <a:tr h="1222876">
                <a:tc>
                  <a:txBody>
                    <a:bodyPr/>
                    <a:lstStyle/>
                    <a:p>
                      <a:pPr algn="ctr" rtl="0" fontAlgn="ctr">
                        <a:buNone/>
                      </a:pPr>
                      <a:r>
                        <a:rPr lang="es-ES" sz="1000">
                          <a:effectLst/>
                          <a:latin typeface="Arial" panose="020B0604020202020204" pitchFamily="34" charset="0"/>
                        </a:rPr>
                        <a:t>CDP_03</a:t>
                      </a:r>
                    </a:p>
                  </a:txBody>
                  <a:tcPr marL="28575" marR="28575" marT="0" marB="0"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FD9"/>
                    </a:solidFill>
                  </a:tcPr>
                </a:tc>
                <a:tc>
                  <a:txBody>
                    <a:bodyPr/>
                    <a:lstStyle/>
                    <a:p>
                      <a:pPr algn="ctr" rtl="0" fontAlgn="ctr">
                        <a:buNone/>
                      </a:pPr>
                      <a:r>
                        <a:rPr lang="es-ES" sz="1000">
                          <a:effectLst/>
                          <a:latin typeface="Arial" panose="020B0604020202020204" pitchFamily="34" charset="0"/>
                        </a:rPr>
                        <a:t>Consulta exitosa de sesiones por canino_id válido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Funcional</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FDA"/>
                    </a:solidFill>
                  </a:tcPr>
                </a:tc>
                <a:tc>
                  <a:txBody>
                    <a:bodyPr/>
                    <a:lstStyle/>
                    <a:p>
                      <a:pPr algn="ctr" rtl="0" fontAlgn="ctr">
                        <a:buNone/>
                      </a:pPr>
                      <a:r>
                        <a:rPr lang="es-ES" sz="1000">
                          <a:effectLst/>
                          <a:latin typeface="Arial" panose="020B0604020202020204" pitchFamily="34" charset="0"/>
                        </a:rPr>
                        <a:t>HTTP 200 con lista de sesiones, campos planos (sin objeto `canino` anidado), y datos correctos (ej. `entrenador.nombre_completo`).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HTTP 200 con estructura plana y datos consistentes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Sesiones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Pasado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Sí</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Confirma diseño intencional de bajo peso y alto rendimiento.</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effectLst/>
                          <a:latin typeface="Arial" panose="020B0604020202020204" pitchFamily="34" charset="0"/>
                        </a:rPr>
                        <a:t>Analista de pruebas</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ctr">
                        <a:buNone/>
                      </a:pPr>
                      <a:r>
                        <a:rPr lang="es-ES" sz="1000">
                          <a:solidFill>
                            <a:srgbClr val="1B1C1D"/>
                          </a:solidFill>
                          <a:effectLst/>
                          <a:latin typeface="Arial" panose="020B0604020202020204" pitchFamily="34" charset="0"/>
                        </a:rPr>
                        <a:t>Media</a:t>
                      </a:r>
                    </a:p>
                  </a:txBody>
                  <a:tcPr marL="28575" marR="28575" marT="0" marB="0"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2867214"/>
                  </a:ext>
                </a:extLst>
              </a:tr>
            </a:tbl>
          </a:graphicData>
        </a:graphic>
      </p:graphicFrame>
      <p:sp>
        <p:nvSpPr>
          <p:cNvPr id="12" name="Google Shape;521;p28">
            <a:extLst>
              <a:ext uri="{FF2B5EF4-FFF2-40B4-BE49-F238E27FC236}">
                <a16:creationId xmlns:a16="http://schemas.microsoft.com/office/drawing/2014/main" id="{EE88A34A-06C9-9537-8EE1-A3D1D7112AC4}"/>
              </a:ext>
            </a:extLst>
          </p:cNvPr>
          <p:cNvSpPr txBox="1"/>
          <p:nvPr/>
        </p:nvSpPr>
        <p:spPr>
          <a:xfrm>
            <a:off x="4097548" y="810578"/>
            <a:ext cx="4140680" cy="689983"/>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a:solidFill>
                  <a:schemeClr val="tx1">
                    <a:lumMod val="49000"/>
                    <a:lumOff val="51000"/>
                  </a:schemeClr>
                </a:solidFill>
              </a:rPr>
              <a:t>Muestra</a:t>
            </a:r>
            <a:endParaRPr lang="es-ES">
              <a:solidFill>
                <a:schemeClr val="tx1">
                  <a:lumMod val="49000"/>
                  <a:lumOff val="51000"/>
                </a:schemeClr>
              </a:solidFill>
            </a:endParaRPr>
          </a:p>
        </p:txBody>
      </p:sp>
    </p:spTree>
    <p:extLst>
      <p:ext uri="{BB962C8B-B14F-4D97-AF65-F5344CB8AC3E}">
        <p14:creationId xmlns:p14="http://schemas.microsoft.com/office/powerpoint/2010/main" val="163788638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a:extLst>
            <a:ext uri="{FF2B5EF4-FFF2-40B4-BE49-F238E27FC236}">
              <a16:creationId xmlns:a16="http://schemas.microsoft.com/office/drawing/2014/main" id="{7F9A5D21-1A65-6B5F-E0D3-FC4AC5260536}"/>
            </a:ext>
          </a:extLst>
        </p:cNvPr>
        <p:cNvGrpSpPr/>
        <p:nvPr/>
      </p:nvGrpSpPr>
      <p:grpSpPr>
        <a:xfrm>
          <a:off x="0" y="0"/>
          <a:ext cx="0" cy="0"/>
          <a:chOff x="0" y="0"/>
          <a:chExt cx="0" cy="0"/>
        </a:xfrm>
      </p:grpSpPr>
      <p:pic>
        <p:nvPicPr>
          <p:cNvPr id="520" name="Google Shape;520;p28" descr="EscuelaIT Duoc UC - Escuela de Informática y Telecomunicaciones Duoc UC - Duoc  UC | LinkedIn">
            <a:extLst>
              <a:ext uri="{FF2B5EF4-FFF2-40B4-BE49-F238E27FC236}">
                <a16:creationId xmlns:a16="http://schemas.microsoft.com/office/drawing/2014/main" id="{EB8081F5-5216-07E9-0A10-4988F97E1F48}"/>
              </a:ext>
            </a:extLst>
          </p:cNvPr>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21" name="Google Shape;521;p28">
            <a:extLst>
              <a:ext uri="{FF2B5EF4-FFF2-40B4-BE49-F238E27FC236}">
                <a16:creationId xmlns:a16="http://schemas.microsoft.com/office/drawing/2014/main" id="{DAA37582-D4E4-9A46-862A-752298531F98}"/>
              </a:ext>
            </a:extLst>
          </p:cNvPr>
          <p:cNvSpPr txBox="1"/>
          <p:nvPr/>
        </p:nvSpPr>
        <p:spPr>
          <a:xfrm>
            <a:off x="4025662" y="465522"/>
            <a:ext cx="4140680" cy="689983"/>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sz="3600" b="1">
                <a:solidFill>
                  <a:srgbClr val="252525"/>
                </a:solidFill>
              </a:rPr>
              <a:t>Casos de prueba</a:t>
            </a:r>
          </a:p>
        </p:txBody>
      </p:sp>
      <p:sp>
        <p:nvSpPr>
          <p:cNvPr id="522" name="Google Shape;522;p28">
            <a:extLst>
              <a:ext uri="{FF2B5EF4-FFF2-40B4-BE49-F238E27FC236}">
                <a16:creationId xmlns:a16="http://schemas.microsoft.com/office/drawing/2014/main" id="{CDB7D792-E8E4-6A12-6B9B-72780937F496}"/>
              </a:ext>
            </a:extLst>
          </p:cNvPr>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12" name="Google Shape;521;p28">
            <a:extLst>
              <a:ext uri="{FF2B5EF4-FFF2-40B4-BE49-F238E27FC236}">
                <a16:creationId xmlns:a16="http://schemas.microsoft.com/office/drawing/2014/main" id="{9C88B4D0-B874-47D5-3320-0B89131C0520}"/>
              </a:ext>
            </a:extLst>
          </p:cNvPr>
          <p:cNvSpPr txBox="1"/>
          <p:nvPr/>
        </p:nvSpPr>
        <p:spPr>
          <a:xfrm>
            <a:off x="4097548" y="810578"/>
            <a:ext cx="4140680" cy="689983"/>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a:solidFill>
                  <a:schemeClr val="tx1">
                    <a:lumMod val="49000"/>
                    <a:lumOff val="51000"/>
                  </a:schemeClr>
                </a:solidFill>
              </a:rPr>
              <a:t>Evidencia</a:t>
            </a:r>
            <a:endParaRPr lang="es-ES">
              <a:solidFill>
                <a:schemeClr val="tx1">
                  <a:lumMod val="49000"/>
                  <a:lumOff val="51000"/>
                </a:schemeClr>
              </a:solidFill>
            </a:endParaRPr>
          </a:p>
        </p:txBody>
      </p:sp>
      <p:pic>
        <p:nvPicPr>
          <p:cNvPr id="2" name="Imagen 1" descr="Texto&#10;&#10;El contenido generado por IA puede ser incorrecto.">
            <a:extLst>
              <a:ext uri="{FF2B5EF4-FFF2-40B4-BE49-F238E27FC236}">
                <a16:creationId xmlns:a16="http://schemas.microsoft.com/office/drawing/2014/main" id="{FA46A49B-9385-7592-1490-9BEED286E169}"/>
              </a:ext>
            </a:extLst>
          </p:cNvPr>
          <p:cNvPicPr>
            <a:picLocks noChangeAspect="1"/>
          </p:cNvPicPr>
          <p:nvPr/>
        </p:nvPicPr>
        <p:blipFill>
          <a:blip r:embed="rId4"/>
          <a:stretch>
            <a:fillRect/>
          </a:stretch>
        </p:blipFill>
        <p:spPr>
          <a:xfrm>
            <a:off x="4276494" y="1408981"/>
            <a:ext cx="3768409" cy="4873925"/>
          </a:xfrm>
          <a:prstGeom prst="rect">
            <a:avLst/>
          </a:prstGeom>
        </p:spPr>
      </p:pic>
    </p:spTree>
    <p:extLst>
      <p:ext uri="{BB962C8B-B14F-4D97-AF65-F5344CB8AC3E}">
        <p14:creationId xmlns:p14="http://schemas.microsoft.com/office/powerpoint/2010/main" val="95535468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a:extLst>
            <a:ext uri="{FF2B5EF4-FFF2-40B4-BE49-F238E27FC236}">
              <a16:creationId xmlns:a16="http://schemas.microsoft.com/office/drawing/2014/main" id="{621B2BA6-2772-A6FB-5F7B-31EDE2B8BFD3}"/>
            </a:ext>
          </a:extLst>
        </p:cNvPr>
        <p:cNvGrpSpPr/>
        <p:nvPr/>
      </p:nvGrpSpPr>
      <p:grpSpPr>
        <a:xfrm>
          <a:off x="0" y="0"/>
          <a:ext cx="0" cy="0"/>
          <a:chOff x="0" y="0"/>
          <a:chExt cx="0" cy="0"/>
        </a:xfrm>
      </p:grpSpPr>
      <p:pic>
        <p:nvPicPr>
          <p:cNvPr id="520" name="Google Shape;520;p28" descr="EscuelaIT Duoc UC - Escuela de Informática y Telecomunicaciones Duoc UC - Duoc  UC | LinkedIn">
            <a:extLst>
              <a:ext uri="{FF2B5EF4-FFF2-40B4-BE49-F238E27FC236}">
                <a16:creationId xmlns:a16="http://schemas.microsoft.com/office/drawing/2014/main" id="{436C746C-BD88-CBB5-4347-2F52503E08A1}"/>
              </a:ext>
            </a:extLst>
          </p:cNvPr>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21" name="Google Shape;521;p28">
            <a:extLst>
              <a:ext uri="{FF2B5EF4-FFF2-40B4-BE49-F238E27FC236}">
                <a16:creationId xmlns:a16="http://schemas.microsoft.com/office/drawing/2014/main" id="{FABE9E44-8878-75D1-8B85-86E5EA0FA680}"/>
              </a:ext>
            </a:extLst>
          </p:cNvPr>
          <p:cNvSpPr txBox="1"/>
          <p:nvPr/>
        </p:nvSpPr>
        <p:spPr>
          <a:xfrm>
            <a:off x="3321172" y="479899"/>
            <a:ext cx="5046453" cy="675606"/>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sz="3600" b="1">
                <a:solidFill>
                  <a:srgbClr val="252525"/>
                </a:solidFill>
              </a:rPr>
              <a:t>Control de versiones</a:t>
            </a:r>
          </a:p>
        </p:txBody>
      </p:sp>
      <p:sp>
        <p:nvSpPr>
          <p:cNvPr id="522" name="Google Shape;522;p28">
            <a:extLst>
              <a:ext uri="{FF2B5EF4-FFF2-40B4-BE49-F238E27FC236}">
                <a16:creationId xmlns:a16="http://schemas.microsoft.com/office/drawing/2014/main" id="{A8564C45-97B4-72B9-A7E2-455D3424232D}"/>
              </a:ext>
            </a:extLst>
          </p:cNvPr>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12" name="Google Shape;521;p28">
            <a:extLst>
              <a:ext uri="{FF2B5EF4-FFF2-40B4-BE49-F238E27FC236}">
                <a16:creationId xmlns:a16="http://schemas.microsoft.com/office/drawing/2014/main" id="{250B4431-E0B0-141A-09D8-EEFEEF2EF917}"/>
              </a:ext>
            </a:extLst>
          </p:cNvPr>
          <p:cNvSpPr txBox="1"/>
          <p:nvPr/>
        </p:nvSpPr>
        <p:spPr>
          <a:xfrm>
            <a:off x="3766869" y="824955"/>
            <a:ext cx="4140680" cy="689983"/>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ctr" anchorCtr="0">
            <a:noAutofit/>
          </a:bodyPr>
          <a:lstStyle/>
          <a:p>
            <a:pPr algn="ctr">
              <a:lnSpc>
                <a:spcPct val="109068"/>
              </a:lnSpc>
            </a:pPr>
            <a:r>
              <a:rPr lang="es-CL">
                <a:solidFill>
                  <a:schemeClr val="tx1">
                    <a:lumMod val="49000"/>
                    <a:lumOff val="51000"/>
                  </a:schemeClr>
                </a:solidFill>
              </a:rPr>
              <a:t>Evidencia</a:t>
            </a:r>
            <a:endParaRPr lang="es-ES">
              <a:solidFill>
                <a:schemeClr val="tx1">
                  <a:lumMod val="49000"/>
                  <a:lumOff val="51000"/>
                </a:schemeClr>
              </a:solidFill>
            </a:endParaRPr>
          </a:p>
        </p:txBody>
      </p:sp>
      <p:pic>
        <p:nvPicPr>
          <p:cNvPr id="3" name="Imagen 2" descr="Captura de pantalla con letras y números&#10;&#10;El contenido generado por IA puede ser incorrecto.">
            <a:extLst>
              <a:ext uri="{FF2B5EF4-FFF2-40B4-BE49-F238E27FC236}">
                <a16:creationId xmlns:a16="http://schemas.microsoft.com/office/drawing/2014/main" id="{64031EF8-2D56-36CC-4D78-F41581072ED4}"/>
              </a:ext>
            </a:extLst>
          </p:cNvPr>
          <p:cNvPicPr>
            <a:picLocks noChangeAspect="1"/>
          </p:cNvPicPr>
          <p:nvPr/>
        </p:nvPicPr>
        <p:blipFill>
          <a:blip r:embed="rId4"/>
          <a:stretch>
            <a:fillRect/>
          </a:stretch>
        </p:blipFill>
        <p:spPr>
          <a:xfrm>
            <a:off x="3319547" y="1351472"/>
            <a:ext cx="5049699" cy="5362755"/>
          </a:xfrm>
          <a:prstGeom prst="rect">
            <a:avLst/>
          </a:prstGeom>
        </p:spPr>
      </p:pic>
    </p:spTree>
    <p:extLst>
      <p:ext uri="{BB962C8B-B14F-4D97-AF65-F5344CB8AC3E}">
        <p14:creationId xmlns:p14="http://schemas.microsoft.com/office/powerpoint/2010/main" val="386932235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1"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543" name="Google Shape;543;p31"/>
          <p:cNvSpPr txBox="1"/>
          <p:nvPr/>
        </p:nvSpPr>
        <p:spPr>
          <a:xfrm>
            <a:off x="-34586" y="581399"/>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Cronograma del proyecto</a:t>
            </a:r>
            <a:endParaRPr b="1"/>
          </a:p>
        </p:txBody>
      </p:sp>
      <p:sp>
        <p:nvSpPr>
          <p:cNvPr id="544" name="Google Shape;544;p31"/>
          <p:cNvSpPr/>
          <p:nvPr/>
        </p:nvSpPr>
        <p:spPr>
          <a:xfrm>
            <a:off x="178811" y="1246557"/>
            <a:ext cx="11765215" cy="5427267"/>
          </a:xfrm>
          <a:prstGeom prst="roundRect">
            <a:avLst>
              <a:gd name="adj" fmla="val 16667"/>
            </a:avLst>
          </a:prstGeom>
          <a:solidFill>
            <a:srgbClr val="F3F3F3"/>
          </a:solidFill>
          <a:ln w="12700" cap="flat" cmpd="sng">
            <a:solidFill>
              <a:schemeClr val="lt1"/>
            </a:solidFill>
            <a:prstDash val="solid"/>
            <a:miter lim="800000"/>
            <a:headEnd type="none" w="sm" len="sm"/>
            <a:tailEnd type="none" w="sm" len="sm"/>
          </a:ln>
          <a:effectLst>
            <a:outerShdw blurRad="57150" dist="19050" dir="54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45" name="Google Shape;545;p31"/>
          <p:cNvPicPr preferRelativeResize="0"/>
          <p:nvPr/>
        </p:nvPicPr>
        <p:blipFill>
          <a:blip r:embed="rId4">
            <a:alphaModFix/>
          </a:blip>
          <a:stretch>
            <a:fillRect/>
          </a:stretch>
        </p:blipFill>
        <p:spPr>
          <a:xfrm>
            <a:off x="318125" y="1852733"/>
            <a:ext cx="5634851" cy="3618876"/>
          </a:xfrm>
          <a:prstGeom prst="rect">
            <a:avLst/>
          </a:prstGeom>
          <a:noFill/>
          <a:ln>
            <a:noFill/>
          </a:ln>
          <a:effectLst>
            <a:outerShdw blurRad="57150" dist="19050" dir="5400000" algn="bl" rotWithShape="0">
              <a:srgbClr val="000000">
                <a:alpha val="20000"/>
              </a:srgbClr>
            </a:outerShdw>
          </a:effectLst>
        </p:spPr>
      </p:pic>
      <p:pic>
        <p:nvPicPr>
          <p:cNvPr id="546" name="Google Shape;546;p31"/>
          <p:cNvPicPr preferRelativeResize="0"/>
          <p:nvPr/>
        </p:nvPicPr>
        <p:blipFill rotWithShape="1">
          <a:blip r:embed="rId5">
            <a:alphaModFix/>
          </a:blip>
          <a:srcRect/>
          <a:stretch/>
        </p:blipFill>
        <p:spPr>
          <a:xfrm>
            <a:off x="6035276" y="1698225"/>
            <a:ext cx="5634851" cy="4523922"/>
          </a:xfrm>
          <a:prstGeom prst="rect">
            <a:avLst/>
          </a:prstGeom>
          <a:noFill/>
          <a:ln>
            <a:noFill/>
          </a:ln>
          <a:effectLst>
            <a:outerShdw blurRad="57150" dist="19050" dir="5400000" algn="bl" rotWithShape="0">
              <a:srgbClr val="000000">
                <a:alpha val="20000"/>
              </a:srgbClr>
            </a:outerShdw>
          </a:effectLst>
        </p:spPr>
      </p:pic>
      <p:sp>
        <p:nvSpPr>
          <p:cNvPr id="547" name="Google Shape;547;p31"/>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2"/>
          <p:cNvSpPr txBox="1"/>
          <p:nvPr/>
        </p:nvSpPr>
        <p:spPr>
          <a:xfrm>
            <a:off x="0" y="1066575"/>
            <a:ext cx="12262500" cy="492600"/>
          </a:xfrm>
          <a:prstGeom prst="rect">
            <a:avLst/>
          </a:prstGeom>
          <a:noFill/>
          <a:ln>
            <a:noFill/>
          </a:ln>
          <a:effectLst>
            <a:outerShdw blurRad="57150" dist="19050" dir="5400000" algn="bl" rotWithShape="0">
              <a:srgbClr val="000000">
                <a:alpha val="15000"/>
              </a:srgbClr>
            </a:outerShdw>
          </a:effectLst>
        </p:spPr>
        <p:txBody>
          <a:bodyPr spcFirstLastPara="1" wrap="square" lIns="0" tIns="0" rIns="0" bIns="0" anchor="ctr" anchorCtr="0">
            <a:noAutofit/>
          </a:bodyPr>
          <a:lstStyle/>
          <a:p>
            <a:pPr marL="0" marR="0" lvl="0" indent="0" algn="ctr" rtl="0">
              <a:lnSpc>
                <a:spcPct val="174812"/>
              </a:lnSpc>
              <a:spcBef>
                <a:spcPts val="0"/>
              </a:spcBef>
              <a:spcAft>
                <a:spcPts val="0"/>
              </a:spcAft>
              <a:buNone/>
            </a:pPr>
            <a:r>
              <a:rPr lang="es-CL" sz="3200" b="1">
                <a:solidFill>
                  <a:schemeClr val="dk1"/>
                </a:solidFill>
                <a:latin typeface="Arial"/>
                <a:ea typeface="Arial"/>
                <a:cs typeface="Arial"/>
                <a:sym typeface="Arial"/>
              </a:rPr>
              <a:t>Modelo de Sustentabilidad</a:t>
            </a:r>
            <a:endParaRPr sz="3200" b="1">
              <a:solidFill>
                <a:schemeClr val="dk1"/>
              </a:solidFill>
              <a:latin typeface="Arial"/>
              <a:ea typeface="Arial"/>
              <a:cs typeface="Arial"/>
              <a:sym typeface="Arial"/>
            </a:endParaRPr>
          </a:p>
        </p:txBody>
      </p:sp>
      <p:sp>
        <p:nvSpPr>
          <p:cNvPr id="553" name="Google Shape;553;p32"/>
          <p:cNvSpPr txBox="1"/>
          <p:nvPr/>
        </p:nvSpPr>
        <p:spPr>
          <a:xfrm>
            <a:off x="2948345" y="5500996"/>
            <a:ext cx="1923600" cy="633600"/>
          </a:xfrm>
          <a:prstGeom prst="rect">
            <a:avLst/>
          </a:prstGeom>
          <a:noFill/>
          <a:ln>
            <a:noFill/>
          </a:ln>
          <a:effectLst>
            <a:outerShdw blurRad="27952" dist="9525" dir="5400000" algn="bl" rotWithShape="0">
              <a:srgbClr val="000000">
                <a:alpha val="20000"/>
              </a:srgbClr>
            </a:outerShdw>
          </a:effectLst>
        </p:spPr>
        <p:txBody>
          <a:bodyPr spcFirstLastPara="1" wrap="square" lIns="44675" tIns="44675" rIns="44675" bIns="44675" anchor="t" anchorCtr="0">
            <a:noAutofit/>
          </a:bodyPr>
          <a:lstStyle/>
          <a:p>
            <a:pPr marL="0" marR="0" lvl="0" indent="0" algn="ctr" rtl="0">
              <a:lnSpc>
                <a:spcPct val="100000"/>
              </a:lnSpc>
              <a:spcBef>
                <a:spcPts val="0"/>
              </a:spcBef>
              <a:spcAft>
                <a:spcPts val="0"/>
              </a:spcAft>
              <a:buClr>
                <a:srgbClr val="000000"/>
              </a:buClr>
              <a:buSzPts val="1565"/>
              <a:buFont typeface="Arial"/>
              <a:buNone/>
            </a:pPr>
            <a:r>
              <a:rPr lang="es-CL" sz="1953" b="1">
                <a:solidFill>
                  <a:srgbClr val="000000"/>
                </a:solidFill>
                <a:latin typeface="Alata"/>
                <a:ea typeface="Alata"/>
                <a:cs typeface="Alata"/>
                <a:sym typeface="Alata"/>
              </a:rPr>
              <a:t>FONDOS CONCURSABLES</a:t>
            </a:r>
            <a:endParaRPr sz="1953" b="1" i="0" u="none" strike="noStrike" cap="none">
              <a:solidFill>
                <a:srgbClr val="000000"/>
              </a:solidFill>
              <a:latin typeface="Alata"/>
              <a:ea typeface="Alata"/>
              <a:cs typeface="Alata"/>
              <a:sym typeface="Alata"/>
            </a:endParaRPr>
          </a:p>
        </p:txBody>
      </p:sp>
      <p:sp>
        <p:nvSpPr>
          <p:cNvPr id="554" name="Google Shape;554;p32"/>
          <p:cNvSpPr txBox="1"/>
          <p:nvPr/>
        </p:nvSpPr>
        <p:spPr>
          <a:xfrm>
            <a:off x="6268012" y="4552570"/>
            <a:ext cx="2203500" cy="811800"/>
          </a:xfrm>
          <a:prstGeom prst="rect">
            <a:avLst/>
          </a:prstGeom>
          <a:noFill/>
          <a:ln>
            <a:noFill/>
          </a:ln>
          <a:effectLst>
            <a:outerShdw blurRad="26587" dist="9525" dir="5400000" algn="bl" rotWithShape="0">
              <a:srgbClr val="000000">
                <a:alpha val="20000"/>
              </a:srgbClr>
            </a:outerShdw>
          </a:effectLst>
        </p:spPr>
        <p:txBody>
          <a:bodyPr spcFirstLastPara="1" wrap="square" lIns="42575" tIns="42575" rIns="42575" bIns="42575" anchor="t" anchorCtr="0">
            <a:noAutofit/>
          </a:bodyPr>
          <a:lstStyle/>
          <a:p>
            <a:pPr marL="0" marR="0" lvl="0" indent="0" algn="ctr" rtl="0">
              <a:lnSpc>
                <a:spcPct val="100000"/>
              </a:lnSpc>
              <a:spcBef>
                <a:spcPts val="0"/>
              </a:spcBef>
              <a:spcAft>
                <a:spcPts val="0"/>
              </a:spcAft>
              <a:buClr>
                <a:srgbClr val="000000"/>
              </a:buClr>
              <a:buSzPts val="1488"/>
              <a:buFont typeface="Arial"/>
              <a:buNone/>
            </a:pPr>
            <a:r>
              <a:rPr lang="es-CL" sz="1943" b="1">
                <a:solidFill>
                  <a:srgbClr val="000000"/>
                </a:solidFill>
                <a:latin typeface="Alata"/>
                <a:ea typeface="Alata"/>
                <a:cs typeface="Alata"/>
                <a:sym typeface="Alata"/>
              </a:rPr>
              <a:t>ALIANZAS INSTITUCIONALES</a:t>
            </a:r>
            <a:endParaRPr sz="1943" b="1" i="0" u="none" strike="noStrike" cap="none">
              <a:solidFill>
                <a:srgbClr val="000000"/>
              </a:solidFill>
              <a:latin typeface="Alata"/>
              <a:ea typeface="Alata"/>
              <a:cs typeface="Alata"/>
              <a:sym typeface="Alata"/>
            </a:endParaRPr>
          </a:p>
        </p:txBody>
      </p:sp>
      <p:sp>
        <p:nvSpPr>
          <p:cNvPr id="555" name="Google Shape;555;p32"/>
          <p:cNvSpPr txBox="1"/>
          <p:nvPr/>
        </p:nvSpPr>
        <p:spPr>
          <a:xfrm>
            <a:off x="0" y="1603822"/>
            <a:ext cx="12192000" cy="540900"/>
          </a:xfrm>
          <a:prstGeom prst="rect">
            <a:avLst/>
          </a:prstGeom>
          <a:noFill/>
          <a:ln>
            <a:noFill/>
          </a:ln>
        </p:spPr>
        <p:txBody>
          <a:bodyPr spcFirstLastPara="1" wrap="square" lIns="50525" tIns="50525" rIns="50525" bIns="50525" anchor="t" anchorCtr="0">
            <a:noAutofit/>
          </a:bodyPr>
          <a:lstStyle/>
          <a:p>
            <a:pPr marL="0" lvl="0" indent="0" algn="ctr" rtl="0">
              <a:spcBef>
                <a:spcPts val="0"/>
              </a:spcBef>
              <a:spcAft>
                <a:spcPts val="0"/>
              </a:spcAft>
              <a:buNone/>
            </a:pPr>
            <a:r>
              <a:rPr lang="es-CL" sz="1934" b="1" u="sng">
                <a:solidFill>
                  <a:srgbClr val="000000"/>
                </a:solidFill>
                <a:latin typeface="Calibri"/>
                <a:ea typeface="Calibri"/>
                <a:cs typeface="Calibri"/>
                <a:sym typeface="Calibri"/>
              </a:rPr>
              <a:t>Estrategias para fortalecer la continuidad y expansión del proyecto en el tiempo</a:t>
            </a:r>
            <a:endParaRPr sz="1934" b="1" u="sng">
              <a:solidFill>
                <a:srgbClr val="000000"/>
              </a:solidFill>
              <a:latin typeface="Calibri"/>
              <a:ea typeface="Calibri"/>
              <a:cs typeface="Calibri"/>
              <a:sym typeface="Calibri"/>
            </a:endParaRPr>
          </a:p>
        </p:txBody>
      </p:sp>
      <p:sp>
        <p:nvSpPr>
          <p:cNvPr id="556" name="Google Shape;556;p32"/>
          <p:cNvSpPr txBox="1"/>
          <p:nvPr/>
        </p:nvSpPr>
        <p:spPr>
          <a:xfrm>
            <a:off x="9071281" y="3333162"/>
            <a:ext cx="2203500" cy="498600"/>
          </a:xfrm>
          <a:prstGeom prst="rect">
            <a:avLst/>
          </a:prstGeom>
          <a:noFill/>
          <a:ln>
            <a:noFill/>
          </a:ln>
          <a:effectLst>
            <a:outerShdw blurRad="38541" dist="64235" dir="2580000" algn="bl" rotWithShape="0">
              <a:srgbClr val="000000">
                <a:alpha val="20000"/>
              </a:srgbClr>
            </a:outerShdw>
          </a:effectLst>
        </p:spPr>
        <p:txBody>
          <a:bodyPr spcFirstLastPara="1" wrap="square" lIns="61650" tIns="61650" rIns="61650" bIns="61650" anchor="t" anchorCtr="0">
            <a:noAutofit/>
          </a:bodyPr>
          <a:lstStyle/>
          <a:p>
            <a:pPr marL="0" lvl="0" indent="0" algn="l" rtl="0">
              <a:spcBef>
                <a:spcPts val="0"/>
              </a:spcBef>
              <a:spcAft>
                <a:spcPts val="0"/>
              </a:spcAft>
              <a:buNone/>
            </a:pPr>
            <a:r>
              <a:rPr lang="es-CL" sz="2697" b="1">
                <a:solidFill>
                  <a:srgbClr val="000000"/>
                </a:solidFill>
                <a:highlight>
                  <a:srgbClr val="FFFF00"/>
                </a:highlight>
                <a:latin typeface="Calibri"/>
                <a:ea typeface="Calibri"/>
                <a:cs typeface="Calibri"/>
                <a:sym typeface="Calibri"/>
              </a:rPr>
              <a:t>CRECIMIENTO</a:t>
            </a:r>
            <a:endParaRPr sz="2697" b="1">
              <a:solidFill>
                <a:srgbClr val="000000"/>
              </a:solidFill>
              <a:highlight>
                <a:srgbClr val="FFFF00"/>
              </a:highlight>
              <a:latin typeface="Calibri"/>
              <a:ea typeface="Calibri"/>
              <a:cs typeface="Calibri"/>
              <a:sym typeface="Calibri"/>
            </a:endParaRPr>
          </a:p>
        </p:txBody>
      </p:sp>
      <p:pic>
        <p:nvPicPr>
          <p:cNvPr id="557" name="Google Shape;557;p32" title="imagen_2025-11-10_210843061-removebg-preview.png"/>
          <p:cNvPicPr preferRelativeResize="0"/>
          <p:nvPr/>
        </p:nvPicPr>
        <p:blipFill rotWithShape="1">
          <a:blip r:embed="rId3">
            <a:alphaModFix/>
          </a:blip>
          <a:srcRect l="6288" r="5387" b="3344"/>
          <a:stretch/>
        </p:blipFill>
        <p:spPr>
          <a:xfrm>
            <a:off x="593976" y="2089727"/>
            <a:ext cx="2831688" cy="2785314"/>
          </a:xfrm>
          <a:prstGeom prst="rect">
            <a:avLst/>
          </a:prstGeom>
          <a:noFill/>
          <a:ln>
            <a:noFill/>
          </a:ln>
          <a:effectLst>
            <a:outerShdw blurRad="38541" dist="12847" dir="5400000" algn="bl" rotWithShape="0">
              <a:srgbClr val="000000">
                <a:alpha val="20000"/>
              </a:srgbClr>
            </a:outerShdw>
          </a:effectLst>
        </p:spPr>
      </p:pic>
      <p:pic>
        <p:nvPicPr>
          <p:cNvPr id="558" name="Google Shape;558;p32" title="carta-a.png"/>
          <p:cNvPicPr preferRelativeResize="0"/>
          <p:nvPr/>
        </p:nvPicPr>
        <p:blipFill>
          <a:blip r:embed="rId4">
            <a:alphaModFix/>
          </a:blip>
          <a:stretch>
            <a:fillRect/>
          </a:stretch>
        </p:blipFill>
        <p:spPr>
          <a:xfrm>
            <a:off x="3335158" y="3333168"/>
            <a:ext cx="1150196" cy="1150196"/>
          </a:xfrm>
          <a:prstGeom prst="rect">
            <a:avLst/>
          </a:prstGeom>
          <a:noFill/>
          <a:ln>
            <a:noFill/>
          </a:ln>
          <a:effectLst>
            <a:outerShdw blurRad="38541" dist="12847" dir="5400000" algn="bl" rotWithShape="0">
              <a:srgbClr val="000000">
                <a:alpha val="20000"/>
              </a:srgbClr>
            </a:outerShdw>
          </a:effectLst>
        </p:spPr>
      </p:pic>
      <p:pic>
        <p:nvPicPr>
          <p:cNvPr id="559" name="Google Shape;559;p32" title="letra-b.png"/>
          <p:cNvPicPr preferRelativeResize="0"/>
          <p:nvPr/>
        </p:nvPicPr>
        <p:blipFill>
          <a:blip r:embed="rId5">
            <a:alphaModFix/>
          </a:blip>
          <a:stretch>
            <a:fillRect/>
          </a:stretch>
        </p:blipFill>
        <p:spPr>
          <a:xfrm>
            <a:off x="6727446" y="2490688"/>
            <a:ext cx="1150213" cy="1150213"/>
          </a:xfrm>
          <a:prstGeom prst="rect">
            <a:avLst/>
          </a:prstGeom>
          <a:noFill/>
          <a:ln>
            <a:noFill/>
          </a:ln>
          <a:effectLst>
            <a:outerShdw blurRad="38541" dist="12847" dir="5400000" algn="bl" rotWithShape="0">
              <a:srgbClr val="000000">
                <a:alpha val="20000"/>
              </a:srgbClr>
            </a:outerShdw>
          </a:effectLst>
        </p:spPr>
      </p:pic>
      <p:pic>
        <p:nvPicPr>
          <p:cNvPr id="560" name="Google Shape;560;p32" title="dar-dinero.png"/>
          <p:cNvPicPr preferRelativeResize="0"/>
          <p:nvPr/>
        </p:nvPicPr>
        <p:blipFill>
          <a:blip r:embed="rId6">
            <a:alphaModFix/>
          </a:blip>
          <a:stretch>
            <a:fillRect/>
          </a:stretch>
        </p:blipFill>
        <p:spPr>
          <a:xfrm>
            <a:off x="3552155" y="4643942"/>
            <a:ext cx="716201" cy="716201"/>
          </a:xfrm>
          <a:prstGeom prst="rect">
            <a:avLst/>
          </a:prstGeom>
          <a:noFill/>
          <a:ln>
            <a:noFill/>
          </a:ln>
          <a:effectLst>
            <a:outerShdw blurRad="57150" dist="19050" dir="5400000" algn="bl" rotWithShape="0">
              <a:srgbClr val="000000">
                <a:alpha val="20000"/>
              </a:srgbClr>
            </a:outerShdw>
          </a:effectLst>
        </p:spPr>
      </p:pic>
      <p:pic>
        <p:nvPicPr>
          <p:cNvPr id="561" name="Google Shape;561;p32"/>
          <p:cNvPicPr preferRelativeResize="0"/>
          <p:nvPr/>
        </p:nvPicPr>
        <p:blipFill>
          <a:blip r:embed="rId7">
            <a:alphaModFix/>
          </a:blip>
          <a:stretch>
            <a:fillRect/>
          </a:stretch>
        </p:blipFill>
        <p:spPr>
          <a:xfrm>
            <a:off x="6896906" y="3736769"/>
            <a:ext cx="811298" cy="811298"/>
          </a:xfrm>
          <a:prstGeom prst="rect">
            <a:avLst/>
          </a:prstGeom>
          <a:noFill/>
          <a:ln>
            <a:noFill/>
          </a:ln>
          <a:effectLst>
            <a:outerShdw blurRad="57150" dist="19050" dir="5400000" algn="bl" rotWithShape="0">
              <a:srgbClr val="000000">
                <a:alpha val="20000"/>
              </a:srgbClr>
            </a:outerShdw>
          </a:effectLst>
        </p:spPr>
      </p:pic>
      <p:sp>
        <p:nvSpPr>
          <p:cNvPr id="562" name="Google Shape;562;p32"/>
          <p:cNvSpPr txBox="1"/>
          <p:nvPr/>
        </p:nvSpPr>
        <p:spPr>
          <a:xfrm>
            <a:off x="9071281" y="4077706"/>
            <a:ext cx="2203500" cy="539400"/>
          </a:xfrm>
          <a:prstGeom prst="rect">
            <a:avLst/>
          </a:prstGeom>
          <a:noFill/>
          <a:ln>
            <a:noFill/>
          </a:ln>
          <a:effectLst>
            <a:outerShdw blurRad="57150" dist="19050" dir="5400000" algn="bl" rotWithShape="0">
              <a:srgbClr val="000000">
                <a:alpha val="20000"/>
              </a:srgbClr>
            </a:outerShdw>
          </a:effectLst>
        </p:spPr>
        <p:txBody>
          <a:bodyPr spcFirstLastPara="1" wrap="square" lIns="61650" tIns="61650" rIns="61650" bIns="61650" anchor="t" anchorCtr="0">
            <a:noAutofit/>
          </a:bodyPr>
          <a:lstStyle/>
          <a:p>
            <a:pPr marL="0" lvl="0" indent="0" algn="l" rtl="0">
              <a:spcBef>
                <a:spcPts val="0"/>
              </a:spcBef>
              <a:spcAft>
                <a:spcPts val="0"/>
              </a:spcAft>
              <a:buNone/>
            </a:pPr>
            <a:r>
              <a:rPr lang="es-CL" sz="2697" b="1">
                <a:solidFill>
                  <a:srgbClr val="000000"/>
                </a:solidFill>
                <a:highlight>
                  <a:srgbClr val="FFFF00"/>
                </a:highlight>
                <a:latin typeface="Calibri"/>
                <a:ea typeface="Calibri"/>
                <a:cs typeface="Calibri"/>
                <a:sym typeface="Calibri"/>
              </a:rPr>
              <a:t>CONTINUIDAD</a:t>
            </a:r>
            <a:endParaRPr sz="2158">
              <a:solidFill>
                <a:srgbClr val="000000"/>
              </a:solidFill>
              <a:latin typeface="Calibri"/>
              <a:ea typeface="Calibri"/>
              <a:cs typeface="Calibri"/>
              <a:sym typeface="Calibri"/>
            </a:endParaRPr>
          </a:p>
        </p:txBody>
      </p:sp>
      <p:sp>
        <p:nvSpPr>
          <p:cNvPr id="563" name="Google Shape;563;p32"/>
          <p:cNvSpPr txBox="1"/>
          <p:nvPr/>
        </p:nvSpPr>
        <p:spPr>
          <a:xfrm>
            <a:off x="8940888" y="4863707"/>
            <a:ext cx="2464800" cy="539700"/>
          </a:xfrm>
          <a:prstGeom prst="rect">
            <a:avLst/>
          </a:prstGeom>
          <a:noFill/>
          <a:ln>
            <a:noFill/>
          </a:ln>
          <a:effectLst>
            <a:outerShdw blurRad="57150" dist="19050" dir="5400000" algn="bl" rotWithShape="0">
              <a:srgbClr val="000000">
                <a:alpha val="20000"/>
              </a:srgbClr>
            </a:outerShdw>
          </a:effectLst>
        </p:spPr>
        <p:txBody>
          <a:bodyPr spcFirstLastPara="1" wrap="square" lIns="61650" tIns="61650" rIns="61650" bIns="61650" anchor="t" anchorCtr="0">
            <a:spAutoFit/>
          </a:bodyPr>
          <a:lstStyle/>
          <a:p>
            <a:pPr marL="0" lvl="0" indent="0" algn="l" rtl="0">
              <a:spcBef>
                <a:spcPts val="0"/>
              </a:spcBef>
              <a:spcAft>
                <a:spcPts val="0"/>
              </a:spcAft>
              <a:buNone/>
            </a:pPr>
            <a:r>
              <a:rPr lang="es-CL" sz="2697" b="1">
                <a:solidFill>
                  <a:srgbClr val="000000"/>
                </a:solidFill>
                <a:highlight>
                  <a:srgbClr val="FFFF00"/>
                </a:highlight>
                <a:latin typeface="Calibri"/>
                <a:ea typeface="Calibri"/>
                <a:cs typeface="Calibri"/>
                <a:sym typeface="Calibri"/>
              </a:rPr>
              <a:t>COLABORACIÓN</a:t>
            </a:r>
            <a:endParaRPr sz="2158">
              <a:solidFill>
                <a:srgbClr val="000000"/>
              </a:solidFill>
              <a:latin typeface="Calibri"/>
              <a:ea typeface="Calibri"/>
              <a:cs typeface="Calibri"/>
              <a:sym typeface="Calibri"/>
            </a:endParaRPr>
          </a:p>
        </p:txBody>
      </p:sp>
      <p:cxnSp>
        <p:nvCxnSpPr>
          <p:cNvPr id="564" name="Google Shape;564;p32"/>
          <p:cNvCxnSpPr>
            <a:endCxn id="559" idx="1"/>
          </p:cNvCxnSpPr>
          <p:nvPr/>
        </p:nvCxnSpPr>
        <p:spPr>
          <a:xfrm rot="10800000" flipH="1">
            <a:off x="4498146" y="3065795"/>
            <a:ext cx="2229300" cy="847200"/>
          </a:xfrm>
          <a:prstGeom prst="curvedConnector3">
            <a:avLst>
              <a:gd name="adj1" fmla="val 50000"/>
            </a:avLst>
          </a:prstGeom>
          <a:noFill/>
          <a:ln w="25650" cap="flat" cmpd="sng">
            <a:solidFill>
              <a:srgbClr val="199335"/>
            </a:solidFill>
            <a:prstDash val="dashDot"/>
            <a:round/>
            <a:headEnd type="none" w="med" len="med"/>
            <a:tailEnd type="none" w="med" len="med"/>
          </a:ln>
          <a:effectLst>
            <a:outerShdw blurRad="57150" dist="19050" dir="5400000" algn="bl" rotWithShape="0">
              <a:srgbClr val="000000">
                <a:alpha val="20000"/>
              </a:srgbClr>
            </a:outerShdw>
          </a:effectLst>
        </p:spPr>
      </p:cxnSp>
      <p:sp>
        <p:nvSpPr>
          <p:cNvPr id="565" name="Google Shape;565;p32"/>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4"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136" name="Google Shape;136;p4"/>
          <p:cNvSpPr txBox="1"/>
          <p:nvPr/>
        </p:nvSpPr>
        <p:spPr>
          <a:xfrm>
            <a:off x="3" y="579103"/>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Objetivo General</a:t>
            </a:r>
            <a:endParaRPr sz="1800" b="1">
              <a:solidFill>
                <a:schemeClr val="dk1"/>
              </a:solidFill>
              <a:latin typeface="Calibri"/>
              <a:ea typeface="Calibri"/>
              <a:cs typeface="Calibri"/>
              <a:sym typeface="Calibri"/>
            </a:endParaRPr>
          </a:p>
        </p:txBody>
      </p:sp>
      <p:sp>
        <p:nvSpPr>
          <p:cNvPr id="137" name="Google Shape;137;p4"/>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138" name="Google Shape;138;p4"/>
          <p:cNvPicPr preferRelativeResize="0"/>
          <p:nvPr/>
        </p:nvPicPr>
        <p:blipFill rotWithShape="1">
          <a:blip r:embed="rId4">
            <a:alphaModFix/>
          </a:blip>
          <a:srcRect/>
          <a:stretch/>
        </p:blipFill>
        <p:spPr>
          <a:xfrm>
            <a:off x="464400" y="992900"/>
            <a:ext cx="904275" cy="904275"/>
          </a:xfrm>
          <a:prstGeom prst="rect">
            <a:avLst/>
          </a:prstGeom>
          <a:noFill/>
          <a:ln>
            <a:noFill/>
          </a:ln>
          <a:effectLst>
            <a:outerShdw blurRad="57150" dist="19050" dir="5400000" algn="bl" rotWithShape="0">
              <a:srgbClr val="000000">
                <a:alpha val="10000"/>
              </a:srgbClr>
            </a:outerShdw>
          </a:effectLst>
        </p:spPr>
      </p:pic>
      <p:sp>
        <p:nvSpPr>
          <p:cNvPr id="139" name="Google Shape;139;p4"/>
          <p:cNvSpPr txBox="1"/>
          <p:nvPr/>
        </p:nvSpPr>
        <p:spPr>
          <a:xfrm>
            <a:off x="1368675" y="1159400"/>
            <a:ext cx="9812700" cy="1200600"/>
          </a:xfrm>
          <a:prstGeom prst="rect">
            <a:avLst/>
          </a:prstGeom>
          <a:noFill/>
          <a:ln>
            <a:noFill/>
          </a:ln>
          <a:effectLst>
            <a:outerShdw blurRad="57150" dist="19050" dir="5400000" algn="bl" rotWithShape="0">
              <a:srgbClr val="000000">
                <a:alpha val="35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Clr>
                <a:srgbClr val="000000"/>
              </a:buClr>
              <a:buSzPts val="1800"/>
              <a:buFont typeface="Arial"/>
              <a:buNone/>
            </a:pPr>
            <a:r>
              <a:rPr lang="es-CL" sz="1800" b="0" i="0" u="none" strike="noStrike">
                <a:solidFill>
                  <a:srgbClr val="000000"/>
                </a:solidFill>
                <a:latin typeface="Arial"/>
                <a:ea typeface="Arial"/>
                <a:cs typeface="Arial"/>
                <a:sym typeface="Arial"/>
              </a:rPr>
              <a:t>Diseñar y desarrollar “Sistema Inteligente de Gestión del Entrenamiento Canino para el SAG’, permitiendo el registro y seguimiento de los caninos del SAG durante su entrenamiento.</a:t>
            </a:r>
            <a:endParaRPr sz="1800" b="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Calibri"/>
              <a:buNone/>
            </a:pPr>
            <a:br>
              <a:rPr lang="es-CL"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40" name="Google Shape;140;p4"/>
          <p:cNvSpPr txBox="1"/>
          <p:nvPr/>
        </p:nvSpPr>
        <p:spPr>
          <a:xfrm>
            <a:off x="976077" y="3229892"/>
            <a:ext cx="4395900" cy="927869"/>
          </a:xfrm>
          <a:prstGeom prst="rect">
            <a:avLst/>
          </a:prstGeom>
          <a:noFill/>
          <a:ln>
            <a:noFill/>
          </a:ln>
          <a:effectLst>
            <a:outerShdw blurRad="57150" dist="19050" dir="5400000" algn="bl" rotWithShape="0">
              <a:srgbClr val="000000">
                <a:alpha val="25000"/>
              </a:srgbClr>
            </a:outerShdw>
          </a:effectLst>
        </p:spPr>
        <p:txBody>
          <a:bodyPr spcFirstLastPara="1" wrap="square" lIns="88975" tIns="44475" rIns="88975" bIns="44475" anchor="t" anchorCtr="0">
            <a:spAutoFit/>
          </a:bodyPr>
          <a:lstStyle/>
          <a:p>
            <a:pPr marL="0" marR="0" lvl="0" indent="0" algn="ctr" rtl="0">
              <a:spcBef>
                <a:spcPts val="0"/>
              </a:spcBef>
              <a:spcAft>
                <a:spcPts val="0"/>
              </a:spcAft>
              <a:buClr>
                <a:srgbClr val="1C4587"/>
              </a:buClr>
              <a:buSzPts val="1946"/>
              <a:buFont typeface="Arial"/>
              <a:buNone/>
            </a:pPr>
            <a:r>
              <a:rPr lang="es-CL" sz="1946" b="1" i="0" u="none" strike="noStrike">
                <a:solidFill>
                  <a:srgbClr val="04A444"/>
                </a:solidFill>
                <a:latin typeface="Arial"/>
                <a:ea typeface="Arial"/>
                <a:cs typeface="Arial"/>
                <a:sym typeface="Arial"/>
              </a:rPr>
              <a:t>Definir requerimientos</a:t>
            </a:r>
            <a:endParaRPr sz="1362" b="1">
              <a:solidFill>
                <a:srgbClr val="04A444"/>
              </a:solidFill>
            </a:endParaRPr>
          </a:p>
          <a:p>
            <a:pPr algn="ctr"/>
            <a:r>
              <a:rPr lang="es-CL" sz="1750">
                <a:solidFill>
                  <a:schemeClr val="dk1"/>
                </a:solidFill>
                <a:latin typeface="Arial"/>
                <a:ea typeface="Arial"/>
                <a:cs typeface="Arial"/>
                <a:sym typeface="Arial"/>
              </a:rPr>
              <a:t>Capturar necesidades clave del cliente a través de Historias de Usuario (HU</a:t>
            </a:r>
            <a:r>
              <a:rPr lang="es-CL" sz="1750">
                <a:solidFill>
                  <a:schemeClr val="dk1"/>
                </a:solidFill>
              </a:rPr>
              <a:t>).</a:t>
            </a:r>
            <a:endParaRPr lang="es-CL" sz="1900">
              <a:solidFill>
                <a:schemeClr val="dk1"/>
              </a:solidFill>
            </a:endParaRPr>
          </a:p>
        </p:txBody>
      </p:sp>
      <p:sp>
        <p:nvSpPr>
          <p:cNvPr id="141" name="Google Shape;141;p4"/>
          <p:cNvSpPr txBox="1"/>
          <p:nvPr/>
        </p:nvSpPr>
        <p:spPr>
          <a:xfrm>
            <a:off x="1002657" y="5126936"/>
            <a:ext cx="4395900" cy="1466478"/>
          </a:xfrm>
          <a:prstGeom prst="rect">
            <a:avLst/>
          </a:prstGeom>
          <a:noFill/>
          <a:ln>
            <a:noFill/>
          </a:ln>
          <a:effectLst>
            <a:outerShdw blurRad="57150" dist="19050" dir="5400000" algn="bl" rotWithShape="0">
              <a:srgbClr val="000000">
                <a:alpha val="25000"/>
              </a:srgbClr>
            </a:outerShdw>
          </a:effectLst>
        </p:spPr>
        <p:txBody>
          <a:bodyPr spcFirstLastPara="1" wrap="square" lIns="88975" tIns="44475" rIns="88975" bIns="44475" anchor="t" anchorCtr="0">
            <a:spAutoFit/>
          </a:bodyPr>
          <a:lstStyle/>
          <a:p>
            <a:pPr marL="0" marR="0" lvl="0" indent="0" algn="ctr" rtl="0">
              <a:spcBef>
                <a:spcPts val="0"/>
              </a:spcBef>
              <a:spcAft>
                <a:spcPts val="0"/>
              </a:spcAft>
              <a:buClr>
                <a:srgbClr val="1C4587"/>
              </a:buClr>
              <a:buSzPts val="1946"/>
              <a:buFont typeface="Arial"/>
              <a:buNone/>
            </a:pPr>
            <a:r>
              <a:rPr lang="es-CL" sz="1946" b="1" i="0" u="none" strike="noStrike">
                <a:solidFill>
                  <a:srgbClr val="04A444"/>
                </a:solidFill>
                <a:latin typeface="Arial"/>
                <a:ea typeface="Arial"/>
                <a:cs typeface="Arial"/>
                <a:sym typeface="Arial"/>
              </a:rPr>
              <a:t>Diseñar fichas</a:t>
            </a:r>
            <a:endParaRPr sz="1362">
              <a:solidFill>
                <a:srgbClr val="04A444"/>
              </a:solidFill>
            </a:endParaRPr>
          </a:p>
          <a:p>
            <a:pPr marL="0" marR="0" lvl="0" indent="0" algn="ctr" rtl="0">
              <a:spcBef>
                <a:spcPts val="0"/>
              </a:spcBef>
              <a:spcAft>
                <a:spcPts val="0"/>
              </a:spcAft>
              <a:buNone/>
            </a:pPr>
            <a:r>
              <a:rPr lang="es-CL" sz="1750">
                <a:solidFill>
                  <a:schemeClr val="dk1"/>
                </a:solidFill>
                <a:latin typeface="Arial"/>
                <a:ea typeface="Arial"/>
                <a:cs typeface="Arial"/>
                <a:sym typeface="Arial"/>
              </a:rPr>
              <a:t>Diseñar ficha de registro de canes para seguimiento que permita ver progreso e ingreso, actualización y consulta de información de los canes.</a:t>
            </a:r>
            <a:endParaRPr lang="es-CL" sz="1900">
              <a:solidFill>
                <a:schemeClr val="dk1"/>
              </a:solidFill>
              <a:latin typeface="Calibri"/>
              <a:ea typeface="Calibri"/>
              <a:cs typeface="Calibri"/>
            </a:endParaRPr>
          </a:p>
        </p:txBody>
      </p:sp>
      <p:sp>
        <p:nvSpPr>
          <p:cNvPr id="142" name="Google Shape;142;p4"/>
          <p:cNvSpPr txBox="1"/>
          <p:nvPr/>
        </p:nvSpPr>
        <p:spPr>
          <a:xfrm>
            <a:off x="6944745" y="3133129"/>
            <a:ext cx="4759800" cy="927869"/>
          </a:xfrm>
          <a:prstGeom prst="rect">
            <a:avLst/>
          </a:prstGeom>
          <a:noFill/>
          <a:ln>
            <a:noFill/>
          </a:ln>
          <a:effectLst>
            <a:outerShdw blurRad="57150" dist="19050" dir="5400000" algn="bl" rotWithShape="0">
              <a:srgbClr val="000000">
                <a:alpha val="25000"/>
              </a:srgbClr>
            </a:outerShdw>
          </a:effectLst>
        </p:spPr>
        <p:txBody>
          <a:bodyPr spcFirstLastPara="1" wrap="square" lIns="88975" tIns="44475" rIns="88975" bIns="44475" anchor="t" anchorCtr="0">
            <a:spAutoFit/>
          </a:bodyPr>
          <a:lstStyle/>
          <a:p>
            <a:pPr marL="0" marR="0" lvl="0" indent="0" algn="ctr" rtl="0">
              <a:spcBef>
                <a:spcPts val="0"/>
              </a:spcBef>
              <a:spcAft>
                <a:spcPts val="0"/>
              </a:spcAft>
              <a:buClr>
                <a:srgbClr val="1C4587"/>
              </a:buClr>
              <a:buSzPts val="1946"/>
              <a:buFont typeface="Arial"/>
              <a:buNone/>
            </a:pPr>
            <a:r>
              <a:rPr lang="es-CL" sz="1946" b="1" i="0" u="none" strike="noStrike">
                <a:solidFill>
                  <a:srgbClr val="04A444"/>
                </a:solidFill>
                <a:latin typeface="Arial"/>
                <a:ea typeface="Arial"/>
                <a:cs typeface="Arial"/>
                <a:sym typeface="Arial"/>
              </a:rPr>
              <a:t>Desarrollar MVP</a:t>
            </a:r>
            <a:endParaRPr sz="1362">
              <a:solidFill>
                <a:srgbClr val="04A444"/>
              </a:solidFill>
            </a:endParaRPr>
          </a:p>
          <a:p>
            <a:pPr marL="0" marR="0" lvl="0" indent="0" algn="ctr" rtl="0">
              <a:spcBef>
                <a:spcPts val="0"/>
              </a:spcBef>
              <a:spcAft>
                <a:spcPts val="0"/>
              </a:spcAft>
              <a:buNone/>
            </a:pPr>
            <a:r>
              <a:rPr lang="es-CL" sz="1750">
                <a:solidFill>
                  <a:schemeClr val="dk1"/>
                </a:solidFill>
                <a:latin typeface="Arial"/>
                <a:ea typeface="Arial"/>
                <a:cs typeface="Arial"/>
                <a:sym typeface="Arial"/>
              </a:rPr>
              <a:t>Desarrollar un MVP del proyecto que obtenga la aprobación de los usuarios claves.</a:t>
            </a:r>
            <a:endParaRPr sz="1750" b="0">
              <a:solidFill>
                <a:schemeClr val="dk1"/>
              </a:solidFill>
              <a:latin typeface="Arial"/>
              <a:ea typeface="Arial"/>
              <a:cs typeface="Arial"/>
              <a:sym typeface="Arial"/>
            </a:endParaRPr>
          </a:p>
        </p:txBody>
      </p:sp>
      <p:sp>
        <p:nvSpPr>
          <p:cNvPr id="143" name="Google Shape;143;p4"/>
          <p:cNvSpPr txBox="1"/>
          <p:nvPr/>
        </p:nvSpPr>
        <p:spPr>
          <a:xfrm>
            <a:off x="6925087" y="5126048"/>
            <a:ext cx="4769700" cy="1197173"/>
          </a:xfrm>
          <a:prstGeom prst="rect">
            <a:avLst/>
          </a:prstGeom>
          <a:noFill/>
          <a:ln>
            <a:noFill/>
          </a:ln>
          <a:effectLst>
            <a:outerShdw blurRad="57150" dist="19050" dir="5400000" algn="bl" rotWithShape="0">
              <a:srgbClr val="000000">
                <a:alpha val="25000"/>
              </a:srgbClr>
            </a:outerShdw>
          </a:effectLst>
        </p:spPr>
        <p:txBody>
          <a:bodyPr spcFirstLastPara="1" wrap="square" lIns="88975" tIns="44475" rIns="88975" bIns="44475" anchor="t" anchorCtr="0">
            <a:spAutoFit/>
          </a:bodyPr>
          <a:lstStyle/>
          <a:p>
            <a:pPr marL="0" marR="0" lvl="0" indent="0" algn="ctr" rtl="0">
              <a:spcBef>
                <a:spcPts val="0"/>
              </a:spcBef>
              <a:spcAft>
                <a:spcPts val="0"/>
              </a:spcAft>
              <a:buClr>
                <a:srgbClr val="1C4587"/>
              </a:buClr>
              <a:buSzPts val="1946"/>
              <a:buFont typeface="Arial"/>
              <a:buNone/>
            </a:pPr>
            <a:r>
              <a:rPr lang="es-CL" sz="1946" b="1">
                <a:solidFill>
                  <a:srgbClr val="04A444"/>
                </a:solidFill>
                <a:latin typeface="Arial"/>
                <a:ea typeface="Arial"/>
                <a:cs typeface="Arial"/>
                <a:sym typeface="Arial"/>
              </a:rPr>
              <a:t>Desarrollar i</a:t>
            </a:r>
            <a:r>
              <a:rPr lang="es-CL" sz="1946" b="1" i="0" u="none" strike="noStrike">
                <a:solidFill>
                  <a:srgbClr val="04A444"/>
                </a:solidFill>
                <a:latin typeface="Arial"/>
                <a:ea typeface="Arial"/>
                <a:cs typeface="Arial"/>
                <a:sym typeface="Arial"/>
              </a:rPr>
              <a:t>nterfaz</a:t>
            </a:r>
            <a:endParaRPr sz="1362">
              <a:solidFill>
                <a:srgbClr val="04A444"/>
              </a:solidFill>
            </a:endParaRPr>
          </a:p>
          <a:p>
            <a:pPr marL="0" marR="0" lvl="0" indent="0" algn="ctr" rtl="0">
              <a:spcBef>
                <a:spcPts val="0"/>
              </a:spcBef>
              <a:spcAft>
                <a:spcPts val="0"/>
              </a:spcAft>
              <a:buNone/>
            </a:pPr>
            <a:r>
              <a:rPr lang="es-CL" sz="1750">
                <a:solidFill>
                  <a:schemeClr val="dk1"/>
                </a:solidFill>
                <a:latin typeface="Arial"/>
                <a:ea typeface="Arial"/>
                <a:cs typeface="Arial"/>
                <a:sym typeface="Arial"/>
              </a:rPr>
              <a:t>Diseñar y desarrollar con UX/UI para garantizar usabilidad</a:t>
            </a:r>
            <a:r>
              <a:rPr lang="es-CL" sz="1750">
                <a:solidFill>
                  <a:schemeClr val="dk1"/>
                </a:solidFill>
              </a:rPr>
              <a:t>,</a:t>
            </a:r>
            <a:r>
              <a:rPr lang="es-CL" sz="1750">
                <a:solidFill>
                  <a:schemeClr val="dk1"/>
                </a:solidFill>
                <a:latin typeface="Arial"/>
                <a:ea typeface="Arial"/>
                <a:cs typeface="Arial"/>
                <a:sym typeface="Arial"/>
              </a:rPr>
              <a:t> accesibilidad y diseño responsive.</a:t>
            </a:r>
            <a:endParaRPr sz="1946">
              <a:solidFill>
                <a:schemeClr val="dk1"/>
              </a:solidFill>
              <a:ea typeface="Calibri"/>
            </a:endParaRPr>
          </a:p>
        </p:txBody>
      </p:sp>
      <p:pic>
        <p:nvPicPr>
          <p:cNvPr id="144" name="Google Shape;144;p4"/>
          <p:cNvPicPr preferRelativeResize="0"/>
          <p:nvPr/>
        </p:nvPicPr>
        <p:blipFill rotWithShape="1">
          <a:blip r:embed="rId5">
            <a:alphaModFix/>
          </a:blip>
          <a:srcRect/>
          <a:stretch/>
        </p:blipFill>
        <p:spPr>
          <a:xfrm>
            <a:off x="2897250" y="2619523"/>
            <a:ext cx="553824" cy="573866"/>
          </a:xfrm>
          <a:prstGeom prst="rect">
            <a:avLst/>
          </a:prstGeom>
          <a:noFill/>
          <a:ln>
            <a:noFill/>
          </a:ln>
        </p:spPr>
      </p:pic>
      <p:pic>
        <p:nvPicPr>
          <p:cNvPr id="145" name="Google Shape;145;p4"/>
          <p:cNvPicPr preferRelativeResize="0"/>
          <p:nvPr/>
        </p:nvPicPr>
        <p:blipFill rotWithShape="1">
          <a:blip r:embed="rId6">
            <a:alphaModFix/>
          </a:blip>
          <a:srcRect/>
          <a:stretch/>
        </p:blipFill>
        <p:spPr>
          <a:xfrm>
            <a:off x="2927419" y="4449011"/>
            <a:ext cx="553254" cy="553254"/>
          </a:xfrm>
          <a:prstGeom prst="rect">
            <a:avLst/>
          </a:prstGeom>
          <a:noFill/>
          <a:ln>
            <a:noFill/>
          </a:ln>
        </p:spPr>
      </p:pic>
      <p:pic>
        <p:nvPicPr>
          <p:cNvPr id="146" name="Google Shape;146;p4"/>
          <p:cNvPicPr preferRelativeResize="0"/>
          <p:nvPr/>
        </p:nvPicPr>
        <p:blipFill rotWithShape="1">
          <a:blip r:embed="rId7">
            <a:alphaModFix/>
          </a:blip>
          <a:srcRect/>
          <a:stretch/>
        </p:blipFill>
        <p:spPr>
          <a:xfrm>
            <a:off x="8976925" y="4395313"/>
            <a:ext cx="666001" cy="646500"/>
          </a:xfrm>
          <a:prstGeom prst="rect">
            <a:avLst/>
          </a:prstGeom>
          <a:noFill/>
          <a:ln>
            <a:noFill/>
          </a:ln>
        </p:spPr>
      </p:pic>
      <p:pic>
        <p:nvPicPr>
          <p:cNvPr id="147" name="Google Shape;147;p4"/>
          <p:cNvPicPr preferRelativeResize="0"/>
          <p:nvPr/>
        </p:nvPicPr>
        <p:blipFill rotWithShape="1">
          <a:blip r:embed="rId8">
            <a:alphaModFix/>
          </a:blip>
          <a:srcRect/>
          <a:stretch/>
        </p:blipFill>
        <p:spPr>
          <a:xfrm>
            <a:off x="8948333" y="2526507"/>
            <a:ext cx="756548" cy="756548"/>
          </a:xfrm>
          <a:prstGeom prst="rect">
            <a:avLst/>
          </a:prstGeom>
          <a:noFill/>
          <a:ln>
            <a:noFill/>
          </a:ln>
        </p:spPr>
      </p:pic>
      <p:sp>
        <p:nvSpPr>
          <p:cNvPr id="148" name="Google Shape;148;p4"/>
          <p:cNvSpPr txBox="1"/>
          <p:nvPr/>
        </p:nvSpPr>
        <p:spPr>
          <a:xfrm>
            <a:off x="0" y="1953300"/>
            <a:ext cx="12192000" cy="1168200"/>
          </a:xfrm>
          <a:prstGeom prst="rect">
            <a:avLst/>
          </a:prstGeom>
          <a:noFill/>
          <a:ln>
            <a:noFill/>
          </a:ln>
          <a:effectLst>
            <a:outerShdw blurRad="55613" dist="18538" dir="5400000" algn="bl" rotWithShape="0">
              <a:srgbClr val="000000">
                <a:alpha val="15000"/>
              </a:srgbClr>
            </a:outerShdw>
          </a:effectLst>
        </p:spPr>
        <p:txBody>
          <a:bodyPr spcFirstLastPara="1" wrap="square" lIns="88975" tIns="44475" rIns="88975" bIns="44475" anchor="t" anchorCtr="0">
            <a:noAutofit/>
          </a:bodyPr>
          <a:lstStyle/>
          <a:p>
            <a:pPr marL="0" marR="0" lvl="0" indent="0" algn="ctr" rtl="0">
              <a:spcBef>
                <a:spcPts val="0"/>
              </a:spcBef>
              <a:spcAft>
                <a:spcPts val="0"/>
              </a:spcAft>
              <a:buNone/>
            </a:pPr>
            <a:r>
              <a:rPr lang="es-CL" sz="3503" b="1">
                <a:solidFill>
                  <a:schemeClr val="dk1"/>
                </a:solidFill>
                <a:latin typeface="Calibri"/>
                <a:ea typeface="Calibri"/>
                <a:cs typeface="Calibri"/>
                <a:sym typeface="Calibri"/>
              </a:rPr>
              <a:t>Objetivos Específicos</a:t>
            </a:r>
            <a:endParaRPr sz="3503" b="1">
              <a:solidFill>
                <a:schemeClr val="dk1"/>
              </a:solidFill>
              <a:latin typeface="Calibri"/>
              <a:ea typeface="Calibri"/>
              <a:cs typeface="Calibri"/>
              <a:sym typeface="Calibri"/>
            </a:endParaRPr>
          </a:p>
          <a:p>
            <a:pPr marL="0" marR="0" lvl="0" indent="0" algn="l" rtl="0">
              <a:spcBef>
                <a:spcPts val="0"/>
              </a:spcBef>
              <a:spcAft>
                <a:spcPts val="0"/>
              </a:spcAft>
              <a:buNone/>
            </a:pPr>
            <a:endParaRPr sz="3503">
              <a:solidFill>
                <a:schemeClr val="dk1"/>
              </a:solidFill>
              <a:latin typeface="Calibri"/>
              <a:ea typeface="Calibri"/>
              <a:cs typeface="Calibri"/>
              <a:sym typeface="Calibri"/>
            </a:endParaRPr>
          </a:p>
        </p:txBody>
      </p:sp>
      <p:cxnSp>
        <p:nvCxnSpPr>
          <p:cNvPr id="149" name="Google Shape;149;p4"/>
          <p:cNvCxnSpPr/>
          <p:nvPr/>
        </p:nvCxnSpPr>
        <p:spPr>
          <a:xfrm>
            <a:off x="621700" y="4311073"/>
            <a:ext cx="11073900" cy="0"/>
          </a:xfrm>
          <a:prstGeom prst="straightConnector1">
            <a:avLst/>
          </a:prstGeom>
          <a:noFill/>
          <a:ln w="18550" cap="flat" cmpd="sng">
            <a:solidFill>
              <a:schemeClr val="dk1"/>
            </a:solidFill>
            <a:prstDash val="solid"/>
            <a:miter lim="800000"/>
            <a:headEnd type="none" w="sm" len="sm"/>
            <a:tailEnd type="none" w="sm" len="sm"/>
          </a:ln>
        </p:spPr>
      </p:cxnSp>
      <p:cxnSp>
        <p:nvCxnSpPr>
          <p:cNvPr id="150" name="Google Shape;150;p4"/>
          <p:cNvCxnSpPr/>
          <p:nvPr/>
        </p:nvCxnSpPr>
        <p:spPr>
          <a:xfrm>
            <a:off x="6164648" y="2714237"/>
            <a:ext cx="9900" cy="3737100"/>
          </a:xfrm>
          <a:prstGeom prst="straightConnector1">
            <a:avLst/>
          </a:prstGeom>
          <a:noFill/>
          <a:ln w="18550" cap="flat" cmpd="sng">
            <a:solidFill>
              <a:schemeClr val="dk1"/>
            </a:solidFill>
            <a:prstDash val="solid"/>
            <a:miter lim="800000"/>
            <a:headEnd type="none" w="sm" len="sm"/>
            <a:tailEnd type="none" w="sm" len="sm"/>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0827C174-B45B-4283-51E8-B394B7AE01D2}"/>
            </a:ext>
          </a:extLst>
        </p:cNvPr>
        <p:cNvGrpSpPr/>
        <p:nvPr/>
      </p:nvGrpSpPr>
      <p:grpSpPr>
        <a:xfrm>
          <a:off x="0" y="0"/>
          <a:ext cx="0" cy="0"/>
          <a:chOff x="0" y="0"/>
          <a:chExt cx="0" cy="0"/>
        </a:xfrm>
      </p:grpSpPr>
      <p:pic>
        <p:nvPicPr>
          <p:cNvPr id="135" name="Google Shape;135;p4" descr="EscuelaIT Duoc UC - Escuela de Informática y Telecomunicaciones Duoc UC - Duoc  UC | LinkedIn">
            <a:extLst>
              <a:ext uri="{FF2B5EF4-FFF2-40B4-BE49-F238E27FC236}">
                <a16:creationId xmlns:a16="http://schemas.microsoft.com/office/drawing/2014/main" id="{E6297F09-C743-1C9C-5E36-BC7A0CA9AEDC}"/>
              </a:ext>
            </a:extLst>
          </p:cNvPr>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137" name="Google Shape;137;p4">
            <a:extLst>
              <a:ext uri="{FF2B5EF4-FFF2-40B4-BE49-F238E27FC236}">
                <a16:creationId xmlns:a16="http://schemas.microsoft.com/office/drawing/2014/main" id="{889DD586-8AF7-676A-5914-3EEF536DD88D}"/>
              </a:ext>
            </a:extLst>
          </p:cNvPr>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5" name="Google Shape;58;p13">
            <a:extLst>
              <a:ext uri="{FF2B5EF4-FFF2-40B4-BE49-F238E27FC236}">
                <a16:creationId xmlns:a16="http://schemas.microsoft.com/office/drawing/2014/main" id="{DD646A71-523D-48C8-D768-622581F02D3A}"/>
              </a:ext>
            </a:extLst>
          </p:cNvPr>
          <p:cNvPicPr preferRelativeResize="0"/>
          <p:nvPr/>
        </p:nvPicPr>
        <p:blipFill>
          <a:blip r:embed="rId4">
            <a:alphaModFix/>
          </a:blip>
          <a:stretch>
            <a:fillRect/>
          </a:stretch>
        </p:blipFill>
        <p:spPr>
          <a:xfrm>
            <a:off x="8515853" y="2207404"/>
            <a:ext cx="977361" cy="956195"/>
          </a:xfrm>
          <a:prstGeom prst="rect">
            <a:avLst/>
          </a:prstGeom>
          <a:noFill/>
          <a:ln>
            <a:noFill/>
          </a:ln>
        </p:spPr>
      </p:pic>
      <p:pic>
        <p:nvPicPr>
          <p:cNvPr id="12" name="Google Shape;65;p13">
            <a:extLst>
              <a:ext uri="{FF2B5EF4-FFF2-40B4-BE49-F238E27FC236}">
                <a16:creationId xmlns:a16="http://schemas.microsoft.com/office/drawing/2014/main" id="{587CEAA2-A0EB-FAD9-0ED2-4E5EC97AFB5D}"/>
              </a:ext>
            </a:extLst>
          </p:cNvPr>
          <p:cNvPicPr preferRelativeResize="0"/>
          <p:nvPr/>
        </p:nvPicPr>
        <p:blipFill>
          <a:blip r:embed="rId5">
            <a:alphaModFix/>
          </a:blip>
          <a:stretch>
            <a:fillRect/>
          </a:stretch>
        </p:blipFill>
        <p:spPr>
          <a:xfrm>
            <a:off x="2783819" y="2228316"/>
            <a:ext cx="977986" cy="843513"/>
          </a:xfrm>
          <a:prstGeom prst="rect">
            <a:avLst/>
          </a:prstGeom>
          <a:noFill/>
          <a:ln>
            <a:noFill/>
          </a:ln>
        </p:spPr>
      </p:pic>
      <p:pic>
        <p:nvPicPr>
          <p:cNvPr id="13" name="Google Shape;66;p13">
            <a:extLst>
              <a:ext uri="{FF2B5EF4-FFF2-40B4-BE49-F238E27FC236}">
                <a16:creationId xmlns:a16="http://schemas.microsoft.com/office/drawing/2014/main" id="{F6406D8A-7098-BC35-311F-BA4F65CB97FA}"/>
              </a:ext>
            </a:extLst>
          </p:cNvPr>
          <p:cNvPicPr preferRelativeResize="0"/>
          <p:nvPr/>
        </p:nvPicPr>
        <p:blipFill>
          <a:blip r:embed="rId6">
            <a:alphaModFix/>
          </a:blip>
          <a:stretch>
            <a:fillRect/>
          </a:stretch>
        </p:blipFill>
        <p:spPr>
          <a:xfrm>
            <a:off x="2950367" y="3757369"/>
            <a:ext cx="637407" cy="740129"/>
          </a:xfrm>
          <a:prstGeom prst="rect">
            <a:avLst/>
          </a:prstGeom>
          <a:noFill/>
          <a:ln>
            <a:noFill/>
          </a:ln>
        </p:spPr>
      </p:pic>
      <p:pic>
        <p:nvPicPr>
          <p:cNvPr id="14" name="Google Shape;67;p13">
            <a:extLst>
              <a:ext uri="{FF2B5EF4-FFF2-40B4-BE49-F238E27FC236}">
                <a16:creationId xmlns:a16="http://schemas.microsoft.com/office/drawing/2014/main" id="{321A4AE5-D73D-A4C8-B492-38F4C5111B8C}"/>
              </a:ext>
            </a:extLst>
          </p:cNvPr>
          <p:cNvPicPr preferRelativeResize="0"/>
          <p:nvPr/>
        </p:nvPicPr>
        <p:blipFill>
          <a:blip r:embed="rId7">
            <a:alphaModFix/>
          </a:blip>
          <a:stretch>
            <a:fillRect/>
          </a:stretch>
        </p:blipFill>
        <p:spPr>
          <a:xfrm>
            <a:off x="8757218" y="5058624"/>
            <a:ext cx="919211" cy="852599"/>
          </a:xfrm>
          <a:prstGeom prst="rect">
            <a:avLst/>
          </a:prstGeom>
          <a:noFill/>
          <a:ln>
            <a:noFill/>
          </a:ln>
        </p:spPr>
      </p:pic>
      <p:pic>
        <p:nvPicPr>
          <p:cNvPr id="15" name="Google Shape;68;p13">
            <a:extLst>
              <a:ext uri="{FF2B5EF4-FFF2-40B4-BE49-F238E27FC236}">
                <a16:creationId xmlns:a16="http://schemas.microsoft.com/office/drawing/2014/main" id="{9AACAC6A-8B3A-6187-DCA9-94A6B1190B61}"/>
              </a:ext>
            </a:extLst>
          </p:cNvPr>
          <p:cNvPicPr preferRelativeResize="0"/>
          <p:nvPr/>
        </p:nvPicPr>
        <p:blipFill>
          <a:blip r:embed="rId8">
            <a:alphaModFix/>
          </a:blip>
          <a:stretch>
            <a:fillRect/>
          </a:stretch>
        </p:blipFill>
        <p:spPr>
          <a:xfrm>
            <a:off x="2960949" y="5057831"/>
            <a:ext cx="705265" cy="683476"/>
          </a:xfrm>
          <a:prstGeom prst="rect">
            <a:avLst/>
          </a:prstGeom>
          <a:noFill/>
          <a:ln>
            <a:noFill/>
          </a:ln>
        </p:spPr>
      </p:pic>
      <p:pic>
        <p:nvPicPr>
          <p:cNvPr id="16" name="Google Shape;69;p13">
            <a:extLst>
              <a:ext uri="{FF2B5EF4-FFF2-40B4-BE49-F238E27FC236}">
                <a16:creationId xmlns:a16="http://schemas.microsoft.com/office/drawing/2014/main" id="{55CFD9A9-5FAF-09DA-58DD-2C0E522107FF}"/>
              </a:ext>
            </a:extLst>
          </p:cNvPr>
          <p:cNvPicPr preferRelativeResize="0"/>
          <p:nvPr/>
        </p:nvPicPr>
        <p:blipFill>
          <a:blip r:embed="rId9">
            <a:alphaModFix/>
          </a:blip>
          <a:stretch>
            <a:fillRect/>
          </a:stretch>
        </p:blipFill>
        <p:spPr>
          <a:xfrm>
            <a:off x="8666043" y="3741529"/>
            <a:ext cx="888647" cy="880969"/>
          </a:xfrm>
          <a:prstGeom prst="rect">
            <a:avLst/>
          </a:prstGeom>
          <a:noFill/>
          <a:ln>
            <a:noFill/>
          </a:ln>
        </p:spPr>
      </p:pic>
      <p:sp>
        <p:nvSpPr>
          <p:cNvPr id="18" name="Google Shape;106;p2">
            <a:extLst>
              <a:ext uri="{FF2B5EF4-FFF2-40B4-BE49-F238E27FC236}">
                <a16:creationId xmlns:a16="http://schemas.microsoft.com/office/drawing/2014/main" id="{4D6CCF66-461A-0E80-5A2E-70DB1FC6F421}"/>
              </a:ext>
            </a:extLst>
          </p:cNvPr>
          <p:cNvSpPr txBox="1"/>
          <p:nvPr/>
        </p:nvSpPr>
        <p:spPr>
          <a:xfrm>
            <a:off x="2116103" y="1752642"/>
            <a:ext cx="2844700" cy="638117"/>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r>
              <a:rPr lang="es-CL" sz="2000" b="1">
                <a:solidFill>
                  <a:schemeClr val="tx1"/>
                </a:solidFill>
              </a:rPr>
              <a:t>Ahorro de tiempo</a:t>
            </a:r>
            <a:endParaRPr lang="es-ES" sz="2000">
              <a:solidFill>
                <a:schemeClr val="tx1"/>
              </a:solidFill>
            </a:endParaRPr>
          </a:p>
        </p:txBody>
      </p:sp>
      <p:sp>
        <p:nvSpPr>
          <p:cNvPr id="19" name="Google Shape;106;p2">
            <a:extLst>
              <a:ext uri="{FF2B5EF4-FFF2-40B4-BE49-F238E27FC236}">
                <a16:creationId xmlns:a16="http://schemas.microsoft.com/office/drawing/2014/main" id="{1282A768-DABA-A5C7-CCF8-0C5C5ACA31D5}"/>
              </a:ext>
            </a:extLst>
          </p:cNvPr>
          <p:cNvSpPr txBox="1"/>
          <p:nvPr/>
        </p:nvSpPr>
        <p:spPr>
          <a:xfrm>
            <a:off x="1879533" y="3213765"/>
            <a:ext cx="3081269" cy="547848"/>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r>
              <a:rPr lang="es-CL" sz="2000" b="1">
                <a:solidFill>
                  <a:schemeClr val="tx1"/>
                </a:solidFill>
              </a:rPr>
              <a:t>Reducción de errores</a:t>
            </a:r>
          </a:p>
          <a:p>
            <a:endParaRPr lang="es-CL" sz="2200" b="1">
              <a:solidFill>
                <a:srgbClr val="04A444"/>
              </a:solidFill>
            </a:endParaRPr>
          </a:p>
        </p:txBody>
      </p:sp>
      <p:sp>
        <p:nvSpPr>
          <p:cNvPr id="20" name="Google Shape;106;p2">
            <a:extLst>
              <a:ext uri="{FF2B5EF4-FFF2-40B4-BE49-F238E27FC236}">
                <a16:creationId xmlns:a16="http://schemas.microsoft.com/office/drawing/2014/main" id="{0809DF79-5387-56F3-A2DE-7DCFF87BC5D6}"/>
              </a:ext>
            </a:extLst>
          </p:cNvPr>
          <p:cNvSpPr txBox="1"/>
          <p:nvPr/>
        </p:nvSpPr>
        <p:spPr>
          <a:xfrm>
            <a:off x="783224" y="4623215"/>
            <a:ext cx="4351268" cy="770098"/>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algn="ctr"/>
            <a:r>
              <a:rPr lang="es-CL" sz="2000" b="1">
                <a:solidFill>
                  <a:schemeClr val="tx1"/>
                </a:solidFill>
              </a:rPr>
              <a:t>Mayor eficacia en la fiscalización</a:t>
            </a:r>
            <a:endParaRPr lang="es-ES" sz="2000">
              <a:solidFill>
                <a:schemeClr val="tx1"/>
              </a:solidFill>
            </a:endParaRPr>
          </a:p>
          <a:p>
            <a:endParaRPr lang="es-CL" sz="2200" b="1">
              <a:solidFill>
                <a:srgbClr val="04A444"/>
              </a:solidFill>
            </a:endParaRPr>
          </a:p>
        </p:txBody>
      </p:sp>
      <p:sp>
        <p:nvSpPr>
          <p:cNvPr id="23" name="Flecha: a la derecha 22">
            <a:extLst>
              <a:ext uri="{FF2B5EF4-FFF2-40B4-BE49-F238E27FC236}">
                <a16:creationId xmlns:a16="http://schemas.microsoft.com/office/drawing/2014/main" id="{AC10626E-997D-2A62-3EA4-6DF1EA01E02B}"/>
              </a:ext>
            </a:extLst>
          </p:cNvPr>
          <p:cNvSpPr/>
          <p:nvPr/>
        </p:nvSpPr>
        <p:spPr>
          <a:xfrm>
            <a:off x="5130260" y="2392784"/>
            <a:ext cx="1676851" cy="669532"/>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a la derecha 23">
            <a:extLst>
              <a:ext uri="{FF2B5EF4-FFF2-40B4-BE49-F238E27FC236}">
                <a16:creationId xmlns:a16="http://schemas.microsoft.com/office/drawing/2014/main" id="{E79FC14F-484E-9321-BABB-71725FF61E83}"/>
              </a:ext>
            </a:extLst>
          </p:cNvPr>
          <p:cNvSpPr/>
          <p:nvPr/>
        </p:nvSpPr>
        <p:spPr>
          <a:xfrm>
            <a:off x="5130260" y="3790405"/>
            <a:ext cx="1676851" cy="669532"/>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a la derecha 24">
            <a:extLst>
              <a:ext uri="{FF2B5EF4-FFF2-40B4-BE49-F238E27FC236}">
                <a16:creationId xmlns:a16="http://schemas.microsoft.com/office/drawing/2014/main" id="{F6E2CD9F-EABC-B6BB-E832-5D921520F5C0}"/>
              </a:ext>
            </a:extLst>
          </p:cNvPr>
          <p:cNvSpPr/>
          <p:nvPr/>
        </p:nvSpPr>
        <p:spPr>
          <a:xfrm>
            <a:off x="5129636" y="5062273"/>
            <a:ext cx="1676851" cy="669532"/>
          </a:xfrm>
          <a:prstGeom prst="right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Google Shape;106;p2">
            <a:extLst>
              <a:ext uri="{FF2B5EF4-FFF2-40B4-BE49-F238E27FC236}">
                <a16:creationId xmlns:a16="http://schemas.microsoft.com/office/drawing/2014/main" id="{D29F8A58-C689-7C72-F489-5CAB98B58AC5}"/>
              </a:ext>
            </a:extLst>
          </p:cNvPr>
          <p:cNvSpPr txBox="1"/>
          <p:nvPr/>
        </p:nvSpPr>
        <p:spPr>
          <a:xfrm>
            <a:off x="7324969" y="1763225"/>
            <a:ext cx="3352700" cy="627533"/>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algn="ctr"/>
            <a:r>
              <a:rPr lang="es-CL" sz="2000" b="1">
                <a:solidFill>
                  <a:schemeClr val="tx1"/>
                </a:solidFill>
              </a:rPr>
              <a:t>Entrenadores del SAG</a:t>
            </a:r>
            <a:endParaRPr lang="es-ES" sz="2000">
              <a:solidFill>
                <a:schemeClr val="tx1"/>
              </a:solidFill>
            </a:endParaRPr>
          </a:p>
        </p:txBody>
      </p:sp>
      <p:sp>
        <p:nvSpPr>
          <p:cNvPr id="27" name="Google Shape;106;p2">
            <a:extLst>
              <a:ext uri="{FF2B5EF4-FFF2-40B4-BE49-F238E27FC236}">
                <a16:creationId xmlns:a16="http://schemas.microsoft.com/office/drawing/2014/main" id="{93FF4499-DD4F-39A9-6D51-035DBE7FC42B}"/>
              </a:ext>
            </a:extLst>
          </p:cNvPr>
          <p:cNvSpPr txBox="1"/>
          <p:nvPr/>
        </p:nvSpPr>
        <p:spPr>
          <a:xfrm>
            <a:off x="7576479" y="3318353"/>
            <a:ext cx="2844700" cy="638117"/>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algn="ctr"/>
            <a:r>
              <a:rPr lang="es-CL" sz="2000" b="1">
                <a:solidFill>
                  <a:schemeClr val="tx1"/>
                </a:solidFill>
              </a:rPr>
              <a:t>Cliente (SAG)</a:t>
            </a:r>
            <a:endParaRPr lang="es-ES" sz="2000">
              <a:solidFill>
                <a:schemeClr val="tx1"/>
              </a:solidFill>
            </a:endParaRPr>
          </a:p>
        </p:txBody>
      </p:sp>
      <p:sp>
        <p:nvSpPr>
          <p:cNvPr id="28" name="Google Shape;106;p2">
            <a:extLst>
              <a:ext uri="{FF2B5EF4-FFF2-40B4-BE49-F238E27FC236}">
                <a16:creationId xmlns:a16="http://schemas.microsoft.com/office/drawing/2014/main" id="{F640AC1A-7A95-D292-6135-A48032D8F2C8}"/>
              </a:ext>
            </a:extLst>
          </p:cNvPr>
          <p:cNvSpPr txBox="1"/>
          <p:nvPr/>
        </p:nvSpPr>
        <p:spPr>
          <a:xfrm>
            <a:off x="7134468" y="4657455"/>
            <a:ext cx="3945366" cy="701617"/>
          </a:xfrm>
          <a:prstGeom prst="rect">
            <a:avLst/>
          </a:prstGeom>
          <a:noFill/>
          <a:ln>
            <a:noFill/>
          </a:ln>
          <a:effectLst>
            <a:outerShdw blurRad="57150" dist="19050" dir="5400000" algn="bl" rotWithShape="0">
              <a:srgbClr val="000000">
                <a:alpha val="10000"/>
              </a:srgbClr>
            </a:outerShdw>
          </a:effectLst>
        </p:spPr>
        <p:txBody>
          <a:bodyPr spcFirstLastPara="1" wrap="square" lIns="91425" tIns="91425" rIns="91425" bIns="91425" anchor="t" anchorCtr="0">
            <a:noAutofit/>
          </a:bodyPr>
          <a:lstStyle/>
          <a:p>
            <a:pPr algn="ctr"/>
            <a:r>
              <a:rPr lang="es-CL" sz="2000" b="1">
                <a:solidFill>
                  <a:schemeClr val="tx1"/>
                </a:solidFill>
              </a:rPr>
              <a:t>Productores y ciudadanos</a:t>
            </a:r>
            <a:endParaRPr lang="es-ES" sz="2000">
              <a:solidFill>
                <a:schemeClr val="tx1"/>
              </a:solidFill>
            </a:endParaRPr>
          </a:p>
        </p:txBody>
      </p:sp>
      <p:sp>
        <p:nvSpPr>
          <p:cNvPr id="30" name="Google Shape;115;g3ab79b9fdd1_1_65">
            <a:extLst>
              <a:ext uri="{FF2B5EF4-FFF2-40B4-BE49-F238E27FC236}">
                <a16:creationId xmlns:a16="http://schemas.microsoft.com/office/drawing/2014/main" id="{210A3169-04EB-D287-3B2C-0DBE7D8DFD83}"/>
              </a:ext>
            </a:extLst>
          </p:cNvPr>
          <p:cNvSpPr txBox="1"/>
          <p:nvPr/>
        </p:nvSpPr>
        <p:spPr>
          <a:xfrm>
            <a:off x="-5" y="530911"/>
            <a:ext cx="12192000" cy="861900"/>
          </a:xfrm>
          <a:prstGeom prst="rect">
            <a:avLst/>
          </a:prstGeom>
          <a:noFill/>
          <a:ln>
            <a:noFill/>
          </a:ln>
          <a:effectLst>
            <a:outerShdw blurRad="57150" dist="19050" dir="5400000" algn="bl" rotWithShape="0">
              <a:srgbClr val="000000">
                <a:alpha val="15000"/>
              </a:srgbClr>
            </a:outerShdw>
          </a:effectLst>
        </p:spPr>
        <p:txBody>
          <a:bodyPr spcFirstLastPara="1" wrap="square" lIns="91425" tIns="304700" rIns="91425" bIns="0" anchor="t" anchorCtr="0">
            <a:noAutofit/>
          </a:bodyPr>
          <a:lstStyle/>
          <a:p>
            <a:pPr indent="450850" algn="ctr"/>
            <a:r>
              <a:rPr lang="es-CL" sz="3600" b="1">
                <a:solidFill>
                  <a:schemeClr val="dk1"/>
                </a:solidFill>
              </a:rPr>
              <a:t>Impacto y beneficiarios</a:t>
            </a:r>
          </a:p>
        </p:txBody>
      </p:sp>
    </p:spTree>
    <p:extLst>
      <p:ext uri="{BB962C8B-B14F-4D97-AF65-F5344CB8AC3E}">
        <p14:creationId xmlns:p14="http://schemas.microsoft.com/office/powerpoint/2010/main" val="16566938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5"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157" name="Google Shape;157;p5"/>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158" name="Google Shape;158;p5"/>
          <p:cNvSpPr txBox="1"/>
          <p:nvPr/>
        </p:nvSpPr>
        <p:spPr>
          <a:xfrm>
            <a:off x="0" y="753075"/>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Alcance</a:t>
            </a:r>
            <a:endParaRPr b="1"/>
          </a:p>
        </p:txBody>
      </p:sp>
      <p:sp>
        <p:nvSpPr>
          <p:cNvPr id="159" name="Google Shape;159;p5"/>
          <p:cNvSpPr/>
          <p:nvPr/>
        </p:nvSpPr>
        <p:spPr>
          <a:xfrm>
            <a:off x="932825" y="1750850"/>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60" name="Google Shape;160;p5" title="alcance.png"/>
          <p:cNvPicPr preferRelativeResize="0"/>
          <p:nvPr/>
        </p:nvPicPr>
        <p:blipFill>
          <a:blip r:embed="rId4">
            <a:alphaModFix/>
          </a:blip>
          <a:stretch>
            <a:fillRect/>
          </a:stretch>
        </p:blipFill>
        <p:spPr>
          <a:xfrm>
            <a:off x="4638650" y="853588"/>
            <a:ext cx="545975" cy="545975"/>
          </a:xfrm>
          <a:prstGeom prst="rect">
            <a:avLst/>
          </a:prstGeom>
          <a:noFill/>
          <a:ln>
            <a:noFill/>
          </a:ln>
          <a:effectLst>
            <a:outerShdw blurRad="57150" dist="19050" dir="5400000" algn="bl" rotWithShape="0">
              <a:srgbClr val="000000">
                <a:alpha val="15000"/>
              </a:srgbClr>
            </a:outerShdw>
          </a:effectLst>
        </p:spPr>
      </p:pic>
      <p:sp>
        <p:nvSpPr>
          <p:cNvPr id="161" name="Google Shape;161;p5"/>
          <p:cNvSpPr/>
          <p:nvPr/>
        </p:nvSpPr>
        <p:spPr>
          <a:xfrm>
            <a:off x="4703000" y="1750850"/>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2" name="Google Shape;162;p5"/>
          <p:cNvSpPr/>
          <p:nvPr/>
        </p:nvSpPr>
        <p:spPr>
          <a:xfrm>
            <a:off x="8473175" y="1750850"/>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3" name="Google Shape;163;p5"/>
          <p:cNvSpPr/>
          <p:nvPr/>
        </p:nvSpPr>
        <p:spPr>
          <a:xfrm>
            <a:off x="932825" y="4035925"/>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4" name="Google Shape;164;p5"/>
          <p:cNvSpPr/>
          <p:nvPr/>
        </p:nvSpPr>
        <p:spPr>
          <a:xfrm>
            <a:off x="4703000" y="4035925"/>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5" name="Google Shape;165;p5"/>
          <p:cNvSpPr/>
          <p:nvPr/>
        </p:nvSpPr>
        <p:spPr>
          <a:xfrm>
            <a:off x="8473175" y="4035925"/>
            <a:ext cx="2984100" cy="1933800"/>
          </a:xfrm>
          <a:prstGeom prst="roundRect">
            <a:avLst>
              <a:gd name="adj" fmla="val 16667"/>
            </a:avLst>
          </a:prstGeom>
          <a:solidFill>
            <a:srgbClr val="F3F3F3"/>
          </a:solidFill>
          <a:ln w="28575" cap="flat" cmpd="sng">
            <a:solidFill>
              <a:srgbClr val="04A444"/>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5"/>
          <p:cNvSpPr txBox="1"/>
          <p:nvPr/>
        </p:nvSpPr>
        <p:spPr>
          <a:xfrm>
            <a:off x="995900" y="2768113"/>
            <a:ext cx="2984100" cy="9234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Plataforma web de gestión</a:t>
            </a:r>
            <a:br>
              <a:rPr lang="es-CL" sz="1800">
                <a:solidFill>
                  <a:schemeClr val="dk1"/>
                </a:solidFill>
              </a:rPr>
            </a:br>
            <a:endParaRPr sz="1800">
              <a:solidFill>
                <a:schemeClr val="dk1"/>
              </a:solidFill>
            </a:endParaRPr>
          </a:p>
        </p:txBody>
      </p:sp>
      <p:sp>
        <p:nvSpPr>
          <p:cNvPr id="170" name="Google Shape;170;p5"/>
          <p:cNvSpPr txBox="1"/>
          <p:nvPr/>
        </p:nvSpPr>
        <p:spPr>
          <a:xfrm>
            <a:off x="4703000" y="2878125"/>
            <a:ext cx="2984100" cy="9234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Dashboard para facilitar seguimiento</a:t>
            </a:r>
            <a:endParaRPr sz="1800" b="1">
              <a:solidFill>
                <a:srgbClr val="1C4587"/>
              </a:solidFill>
            </a:endParaRPr>
          </a:p>
          <a:p>
            <a:pPr marL="0" marR="0" lvl="0" indent="0" algn="ctr" rtl="0">
              <a:spcBef>
                <a:spcPts val="0"/>
              </a:spcBef>
              <a:spcAft>
                <a:spcPts val="0"/>
              </a:spcAft>
              <a:buClr>
                <a:schemeClr val="dk1"/>
              </a:buClr>
              <a:buSzPts val="1800"/>
              <a:buFont typeface="Calibri"/>
              <a:buNone/>
            </a:pPr>
            <a:endParaRPr sz="1800" b="1">
              <a:solidFill>
                <a:srgbClr val="1C4587"/>
              </a:solidFill>
            </a:endParaRPr>
          </a:p>
        </p:txBody>
      </p:sp>
      <p:sp>
        <p:nvSpPr>
          <p:cNvPr id="171" name="Google Shape;171;p5"/>
          <p:cNvSpPr txBox="1"/>
          <p:nvPr/>
        </p:nvSpPr>
        <p:spPr>
          <a:xfrm>
            <a:off x="8473175" y="2878125"/>
            <a:ext cx="2984100" cy="6465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Registro de sesiones y evaluaciones</a:t>
            </a:r>
            <a:endParaRPr sz="1800">
              <a:solidFill>
                <a:schemeClr val="dk1"/>
              </a:solidFill>
            </a:endParaRPr>
          </a:p>
        </p:txBody>
      </p:sp>
      <p:sp>
        <p:nvSpPr>
          <p:cNvPr id="172" name="Google Shape;172;p5"/>
          <p:cNvSpPr txBox="1"/>
          <p:nvPr/>
        </p:nvSpPr>
        <p:spPr>
          <a:xfrm>
            <a:off x="932825" y="5060050"/>
            <a:ext cx="2984100" cy="6465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Fichas completas de canes</a:t>
            </a:r>
            <a:endParaRPr sz="1800">
              <a:solidFill>
                <a:schemeClr val="dk1"/>
              </a:solidFill>
            </a:endParaRPr>
          </a:p>
        </p:txBody>
      </p:sp>
      <p:sp>
        <p:nvSpPr>
          <p:cNvPr id="173" name="Google Shape;173;p5"/>
          <p:cNvSpPr txBox="1"/>
          <p:nvPr/>
        </p:nvSpPr>
        <p:spPr>
          <a:xfrm>
            <a:off x="4703000" y="5141775"/>
            <a:ext cx="2984100" cy="3693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MVP funcional</a:t>
            </a:r>
            <a:endParaRPr sz="1800">
              <a:solidFill>
                <a:schemeClr val="dk1"/>
              </a:solidFill>
            </a:endParaRPr>
          </a:p>
        </p:txBody>
      </p:sp>
      <p:sp>
        <p:nvSpPr>
          <p:cNvPr id="174" name="Google Shape;174;p5"/>
          <p:cNvSpPr txBox="1"/>
          <p:nvPr/>
        </p:nvSpPr>
        <p:spPr>
          <a:xfrm>
            <a:off x="8473175" y="5003175"/>
            <a:ext cx="2984100" cy="64629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algn="ctr">
              <a:buSzPts val="1800"/>
              <a:buFont typeface="Calibri"/>
            </a:pPr>
            <a:r>
              <a:rPr lang="es-CL" sz="1800" b="1">
                <a:solidFill>
                  <a:srgbClr val="1C4587"/>
                </a:solidFill>
              </a:rPr>
              <a:t>Asignación de entrenadores</a:t>
            </a:r>
            <a:endParaRPr lang="es-ES" sz="1800">
              <a:solidFill>
                <a:schemeClr val="dk1"/>
              </a:solidFill>
            </a:endParaRPr>
          </a:p>
        </p:txBody>
      </p:sp>
      <p:pic>
        <p:nvPicPr>
          <p:cNvPr id="177" name="Google Shape;177;p5" title="mvp.png"/>
          <p:cNvPicPr preferRelativeResize="0"/>
          <p:nvPr/>
        </p:nvPicPr>
        <p:blipFill>
          <a:blip r:embed="rId5">
            <a:alphaModFix/>
          </a:blip>
          <a:stretch>
            <a:fillRect/>
          </a:stretch>
        </p:blipFill>
        <p:spPr>
          <a:xfrm>
            <a:off x="5785809" y="4381525"/>
            <a:ext cx="760250" cy="760250"/>
          </a:xfrm>
          <a:prstGeom prst="rect">
            <a:avLst/>
          </a:prstGeom>
          <a:noFill/>
          <a:ln>
            <a:noFill/>
          </a:ln>
          <a:effectLst>
            <a:outerShdw blurRad="57150" dist="19050" dir="5400000" algn="bl" rotWithShape="0">
              <a:srgbClr val="000000">
                <a:alpha val="30000"/>
              </a:srgbClr>
            </a:outerShdw>
          </a:effectLst>
        </p:spPr>
      </p:pic>
      <p:pic>
        <p:nvPicPr>
          <p:cNvPr id="178" name="Google Shape;178;p5" title="registro.png"/>
          <p:cNvPicPr preferRelativeResize="0"/>
          <p:nvPr/>
        </p:nvPicPr>
        <p:blipFill>
          <a:blip r:embed="rId6">
            <a:alphaModFix/>
          </a:blip>
          <a:stretch>
            <a:fillRect/>
          </a:stretch>
        </p:blipFill>
        <p:spPr>
          <a:xfrm>
            <a:off x="9585100" y="2129985"/>
            <a:ext cx="760250" cy="760250"/>
          </a:xfrm>
          <a:prstGeom prst="rect">
            <a:avLst/>
          </a:prstGeom>
          <a:noFill/>
          <a:ln>
            <a:noFill/>
          </a:ln>
          <a:effectLst>
            <a:outerShdw blurRad="57150" dist="19050" dir="5400000" algn="bl" rotWithShape="0">
              <a:srgbClr val="000000">
                <a:alpha val="30000"/>
              </a:srgbClr>
            </a:outerShdw>
          </a:effectLst>
        </p:spPr>
      </p:pic>
      <p:pic>
        <p:nvPicPr>
          <p:cNvPr id="179" name="Google Shape;179;p5" title="informe-de-negocios.png"/>
          <p:cNvPicPr preferRelativeResize="0"/>
          <p:nvPr/>
        </p:nvPicPr>
        <p:blipFill>
          <a:blip r:embed="rId7">
            <a:alphaModFix/>
          </a:blip>
          <a:stretch>
            <a:fillRect/>
          </a:stretch>
        </p:blipFill>
        <p:spPr>
          <a:xfrm>
            <a:off x="5781187" y="2055648"/>
            <a:ext cx="827725" cy="827725"/>
          </a:xfrm>
          <a:prstGeom prst="rect">
            <a:avLst/>
          </a:prstGeom>
          <a:noFill/>
          <a:ln>
            <a:noFill/>
          </a:ln>
          <a:effectLst>
            <a:outerShdw blurRad="57150" dist="19050" dir="5400000" algn="bl" rotWithShape="0">
              <a:srgbClr val="000000">
                <a:alpha val="30000"/>
              </a:srgbClr>
            </a:outerShdw>
          </a:effectLst>
        </p:spPr>
      </p:pic>
      <p:pic>
        <p:nvPicPr>
          <p:cNvPr id="180" name="Google Shape;180;p5" title="web.png"/>
          <p:cNvPicPr preferRelativeResize="0"/>
          <p:nvPr/>
        </p:nvPicPr>
        <p:blipFill>
          <a:blip r:embed="rId8">
            <a:alphaModFix/>
          </a:blip>
          <a:stretch>
            <a:fillRect/>
          </a:stretch>
        </p:blipFill>
        <p:spPr>
          <a:xfrm>
            <a:off x="2164700" y="2146260"/>
            <a:ext cx="646500" cy="646500"/>
          </a:xfrm>
          <a:prstGeom prst="rect">
            <a:avLst/>
          </a:prstGeom>
          <a:noFill/>
          <a:ln>
            <a:noFill/>
          </a:ln>
          <a:effectLst>
            <a:outerShdw blurRad="57150" dist="19050" dir="5400000" algn="bl" rotWithShape="0">
              <a:srgbClr val="000000">
                <a:alpha val="30000"/>
              </a:srgbClr>
            </a:outerShdw>
          </a:effectLst>
        </p:spPr>
      </p:pic>
      <p:pic>
        <p:nvPicPr>
          <p:cNvPr id="181" name="Google Shape;181;p5" title="Gemini_Generated_Image_5mej105mej105mej-Photoroom.png"/>
          <p:cNvPicPr preferRelativeResize="0"/>
          <p:nvPr/>
        </p:nvPicPr>
        <p:blipFill>
          <a:blip r:embed="rId9">
            <a:alphaModFix/>
          </a:blip>
          <a:stretch>
            <a:fillRect/>
          </a:stretch>
        </p:blipFill>
        <p:spPr>
          <a:xfrm>
            <a:off x="1860798" y="4292964"/>
            <a:ext cx="1128153" cy="760224"/>
          </a:xfrm>
          <a:prstGeom prst="rect">
            <a:avLst/>
          </a:prstGeom>
          <a:noFill/>
          <a:ln>
            <a:noFill/>
          </a:ln>
          <a:effectLst>
            <a:outerShdw blurRad="57150" dist="19050" dir="5400000" algn="bl" rotWithShape="0">
              <a:srgbClr val="000000">
                <a:alpha val="30000"/>
              </a:srgbClr>
            </a:outerShdw>
          </a:effectLst>
        </p:spPr>
      </p:pic>
      <p:pic>
        <p:nvPicPr>
          <p:cNvPr id="182" name="Google Shape;182;p5" title="entrenamiento-canino.png"/>
          <p:cNvPicPr preferRelativeResize="0"/>
          <p:nvPr/>
        </p:nvPicPr>
        <p:blipFill>
          <a:blip r:embed="rId10">
            <a:alphaModFix/>
          </a:blip>
          <a:stretch>
            <a:fillRect/>
          </a:stretch>
        </p:blipFill>
        <p:spPr>
          <a:xfrm>
            <a:off x="9522025" y="4268059"/>
            <a:ext cx="760250" cy="760250"/>
          </a:xfrm>
          <a:prstGeom prst="rect">
            <a:avLst/>
          </a:prstGeom>
          <a:noFill/>
          <a:ln>
            <a:noFill/>
          </a:ln>
          <a:effectLst>
            <a:outerShdw blurRad="57150" dist="19050" dir="5400000" algn="bl" rotWithShape="0">
              <a:srgbClr val="000000">
                <a:alpha val="30000"/>
              </a:srgbClr>
            </a:outerShdw>
          </a:effec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3ab79b9fdd1_1_96"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189" name="Google Shape;189;g3ab79b9fdd1_1_96"/>
          <p:cNvSpPr txBox="1">
            <a:spLocks noGrp="1"/>
          </p:cNvSpPr>
          <p:nvPr>
            <p:ph type="ftr" idx="11"/>
          </p:nvPr>
        </p:nvSpPr>
        <p:spPr>
          <a:xfrm>
            <a:off x="3790627" y="170482"/>
            <a:ext cx="4114800" cy="309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190" name="Google Shape;190;g3ab79b9fdd1_1_96"/>
          <p:cNvSpPr txBox="1"/>
          <p:nvPr/>
        </p:nvSpPr>
        <p:spPr>
          <a:xfrm>
            <a:off x="1" y="831713"/>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Limitaciones del proyecto</a:t>
            </a:r>
            <a:endParaRPr b="1"/>
          </a:p>
        </p:txBody>
      </p:sp>
      <p:pic>
        <p:nvPicPr>
          <p:cNvPr id="191" name="Google Shape;191;g3ab79b9fdd1_1_96" title="limitacion.png"/>
          <p:cNvPicPr preferRelativeResize="0"/>
          <p:nvPr/>
        </p:nvPicPr>
        <p:blipFill>
          <a:blip r:embed="rId4">
            <a:alphaModFix/>
          </a:blip>
          <a:stretch>
            <a:fillRect/>
          </a:stretch>
        </p:blipFill>
        <p:spPr>
          <a:xfrm>
            <a:off x="2826375" y="753067"/>
            <a:ext cx="646500" cy="646500"/>
          </a:xfrm>
          <a:prstGeom prst="rect">
            <a:avLst/>
          </a:prstGeom>
          <a:noFill/>
          <a:ln>
            <a:noFill/>
          </a:ln>
          <a:effectLst>
            <a:outerShdw blurRad="57150" dist="19050" dir="5400000" algn="bl" rotWithShape="0">
              <a:srgbClr val="000000">
                <a:alpha val="15000"/>
              </a:srgbClr>
            </a:outerShdw>
          </a:effectLst>
        </p:spPr>
      </p:pic>
      <p:sp>
        <p:nvSpPr>
          <p:cNvPr id="192" name="Google Shape;192;g3ab79b9fdd1_1_96"/>
          <p:cNvSpPr/>
          <p:nvPr/>
        </p:nvSpPr>
        <p:spPr>
          <a:xfrm>
            <a:off x="932825" y="1750850"/>
            <a:ext cx="2984100" cy="1933800"/>
          </a:xfrm>
          <a:prstGeom prst="roundRect">
            <a:avLst>
              <a:gd name="adj" fmla="val 16667"/>
            </a:avLst>
          </a:prstGeom>
          <a:solidFill>
            <a:srgbClr val="F3F3F3"/>
          </a:solidFill>
          <a:ln w="28575" cap="flat" cmpd="sng">
            <a:solidFill>
              <a:srgbClr val="FF0000"/>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3" name="Google Shape;193;g3ab79b9fdd1_1_96"/>
          <p:cNvSpPr/>
          <p:nvPr/>
        </p:nvSpPr>
        <p:spPr>
          <a:xfrm>
            <a:off x="4703000" y="1750850"/>
            <a:ext cx="2984100" cy="1933800"/>
          </a:xfrm>
          <a:prstGeom prst="roundRect">
            <a:avLst>
              <a:gd name="adj" fmla="val 16667"/>
            </a:avLst>
          </a:prstGeom>
          <a:solidFill>
            <a:srgbClr val="F3F3F3"/>
          </a:solidFill>
          <a:ln w="28575" cap="flat" cmpd="sng">
            <a:solidFill>
              <a:srgbClr val="FF0000"/>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4" name="Google Shape;194;g3ab79b9fdd1_1_96"/>
          <p:cNvSpPr/>
          <p:nvPr/>
        </p:nvSpPr>
        <p:spPr>
          <a:xfrm>
            <a:off x="8473175" y="1750850"/>
            <a:ext cx="2984100" cy="1933800"/>
          </a:xfrm>
          <a:prstGeom prst="roundRect">
            <a:avLst>
              <a:gd name="adj" fmla="val 16667"/>
            </a:avLst>
          </a:prstGeom>
          <a:solidFill>
            <a:srgbClr val="F3F3F3"/>
          </a:solidFill>
          <a:ln w="28575" cap="flat" cmpd="sng">
            <a:solidFill>
              <a:srgbClr val="FF0000"/>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5" name="Google Shape;195;g3ab79b9fdd1_1_96"/>
          <p:cNvSpPr/>
          <p:nvPr/>
        </p:nvSpPr>
        <p:spPr>
          <a:xfrm>
            <a:off x="4744148" y="4255375"/>
            <a:ext cx="2984100" cy="1933800"/>
          </a:xfrm>
          <a:prstGeom prst="roundRect">
            <a:avLst>
              <a:gd name="adj" fmla="val 16667"/>
            </a:avLst>
          </a:prstGeom>
          <a:solidFill>
            <a:srgbClr val="F3F3F3"/>
          </a:solidFill>
          <a:ln w="28575" cap="flat" cmpd="sng">
            <a:solidFill>
              <a:srgbClr val="FF0000"/>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6" name="Google Shape;196;g3ab79b9fdd1_1_96"/>
          <p:cNvSpPr txBox="1"/>
          <p:nvPr/>
        </p:nvSpPr>
        <p:spPr>
          <a:xfrm>
            <a:off x="932825" y="2739663"/>
            <a:ext cx="2984100" cy="9234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Falta de acceso a sistemas internos del SAG</a:t>
            </a:r>
            <a:endParaRPr sz="1800">
              <a:solidFill>
                <a:schemeClr val="dk1"/>
              </a:solidFill>
            </a:endParaRPr>
          </a:p>
        </p:txBody>
      </p:sp>
      <p:sp>
        <p:nvSpPr>
          <p:cNvPr id="197" name="Google Shape;197;g3ab79b9fdd1_1_96"/>
          <p:cNvSpPr txBox="1"/>
          <p:nvPr/>
        </p:nvSpPr>
        <p:spPr>
          <a:xfrm>
            <a:off x="4693168" y="2878125"/>
            <a:ext cx="2984100" cy="9234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Calibri"/>
              <a:buNone/>
            </a:pPr>
            <a:r>
              <a:rPr lang="es-CL" sz="1800" b="1">
                <a:solidFill>
                  <a:srgbClr val="1C4587"/>
                </a:solidFill>
              </a:rPr>
              <a:t>Alcance y tiempo reducido</a:t>
            </a:r>
            <a:endParaRPr sz="1800" b="1">
              <a:solidFill>
                <a:srgbClr val="1C4587"/>
              </a:solidFill>
            </a:endParaRPr>
          </a:p>
          <a:p>
            <a:pPr marL="0" marR="0" lvl="0" indent="0" algn="ctr" rtl="0">
              <a:spcBef>
                <a:spcPts val="0"/>
              </a:spcBef>
              <a:spcAft>
                <a:spcPts val="0"/>
              </a:spcAft>
              <a:buClr>
                <a:schemeClr val="dk1"/>
              </a:buClr>
              <a:buSzPts val="1800"/>
              <a:buFont typeface="Calibri"/>
              <a:buNone/>
            </a:pPr>
            <a:endParaRPr sz="1800" b="1">
              <a:solidFill>
                <a:srgbClr val="1C4587"/>
              </a:solidFill>
            </a:endParaRPr>
          </a:p>
        </p:txBody>
      </p:sp>
      <p:pic>
        <p:nvPicPr>
          <p:cNvPr id="198" name="Google Shape;198;g3ab79b9fdd1_1_96" title="cronografo.png"/>
          <p:cNvPicPr preferRelativeResize="0"/>
          <p:nvPr/>
        </p:nvPicPr>
        <p:blipFill>
          <a:blip r:embed="rId5">
            <a:alphaModFix/>
          </a:blip>
          <a:stretch>
            <a:fillRect/>
          </a:stretch>
        </p:blipFill>
        <p:spPr>
          <a:xfrm>
            <a:off x="5703325" y="2092775"/>
            <a:ext cx="785350" cy="785350"/>
          </a:xfrm>
          <a:prstGeom prst="rect">
            <a:avLst/>
          </a:prstGeom>
          <a:noFill/>
          <a:ln>
            <a:noFill/>
          </a:ln>
          <a:effectLst>
            <a:outerShdw blurRad="57150" dist="19050" dir="5400000" algn="bl" rotWithShape="0">
              <a:srgbClr val="000000">
                <a:alpha val="30000"/>
              </a:srgbClr>
            </a:outerShdw>
          </a:effectLst>
        </p:spPr>
      </p:pic>
      <p:pic>
        <p:nvPicPr>
          <p:cNvPr id="199" name="Google Shape;199;g3ab79b9fdd1_1_96" title="simbolo-de-base-de-datos-verificado-para-interfaz.png"/>
          <p:cNvPicPr preferRelativeResize="0"/>
          <p:nvPr/>
        </p:nvPicPr>
        <p:blipFill>
          <a:blip r:embed="rId6">
            <a:alphaModFix/>
          </a:blip>
          <a:stretch>
            <a:fillRect/>
          </a:stretch>
        </p:blipFill>
        <p:spPr>
          <a:xfrm>
            <a:off x="2101625" y="2092775"/>
            <a:ext cx="646500" cy="646500"/>
          </a:xfrm>
          <a:prstGeom prst="rect">
            <a:avLst/>
          </a:prstGeom>
          <a:noFill/>
          <a:ln>
            <a:noFill/>
          </a:ln>
          <a:effectLst>
            <a:outerShdw blurRad="57150" dist="19050" dir="5400000" algn="bl" rotWithShape="0">
              <a:srgbClr val="000000">
                <a:alpha val="30000"/>
              </a:srgbClr>
            </a:outerShdw>
          </a:effectLst>
        </p:spPr>
      </p:pic>
      <p:sp>
        <p:nvSpPr>
          <p:cNvPr id="200" name="Google Shape;200;g3ab79b9fdd1_1_96"/>
          <p:cNvSpPr txBox="1"/>
          <p:nvPr/>
        </p:nvSpPr>
        <p:spPr>
          <a:xfrm>
            <a:off x="8473175" y="2877725"/>
            <a:ext cx="2984100" cy="923400"/>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marL="0" lvl="0" indent="0" algn="ctr" rtl="0">
              <a:spcBef>
                <a:spcPts val="0"/>
              </a:spcBef>
              <a:spcAft>
                <a:spcPts val="0"/>
              </a:spcAft>
              <a:buClr>
                <a:schemeClr val="dk1"/>
              </a:buClr>
              <a:buSzPts val="1800"/>
              <a:buFont typeface="Calibri"/>
              <a:buNone/>
            </a:pPr>
            <a:r>
              <a:rPr lang="es-CL" sz="1800" b="1">
                <a:solidFill>
                  <a:srgbClr val="1C4587"/>
                </a:solidFill>
              </a:rPr>
              <a:t>Disponibilidad limitada del cliente</a:t>
            </a:r>
            <a:endParaRPr sz="1800" b="1">
              <a:solidFill>
                <a:srgbClr val="1C4587"/>
              </a:solidFill>
            </a:endParaRPr>
          </a:p>
          <a:p>
            <a:pPr marL="0" marR="0" lvl="0" indent="0" algn="ctr" rtl="0">
              <a:spcBef>
                <a:spcPts val="0"/>
              </a:spcBef>
              <a:spcAft>
                <a:spcPts val="0"/>
              </a:spcAft>
              <a:buClr>
                <a:schemeClr val="dk1"/>
              </a:buClr>
              <a:buSzPts val="1800"/>
              <a:buFont typeface="Calibri"/>
              <a:buNone/>
            </a:pPr>
            <a:endParaRPr sz="1800" b="1">
              <a:solidFill>
                <a:srgbClr val="1C4587"/>
              </a:solidFill>
            </a:endParaRPr>
          </a:p>
        </p:txBody>
      </p:sp>
      <p:pic>
        <p:nvPicPr>
          <p:cNvPr id="201" name="Google Shape;201;g3ab79b9fdd1_1_96" title="no-disponible (1).png"/>
          <p:cNvPicPr preferRelativeResize="0"/>
          <p:nvPr/>
        </p:nvPicPr>
        <p:blipFill>
          <a:blip r:embed="rId7">
            <a:alphaModFix/>
          </a:blip>
          <a:stretch>
            <a:fillRect/>
          </a:stretch>
        </p:blipFill>
        <p:spPr>
          <a:xfrm>
            <a:off x="9503525" y="2052713"/>
            <a:ext cx="923400" cy="923400"/>
          </a:xfrm>
          <a:prstGeom prst="rect">
            <a:avLst/>
          </a:prstGeom>
          <a:noFill/>
          <a:ln>
            <a:noFill/>
          </a:ln>
          <a:effectLst>
            <a:outerShdw blurRad="57150" dist="19050" dir="5400000" algn="bl" rotWithShape="0">
              <a:srgbClr val="000000">
                <a:alpha val="30000"/>
              </a:srgbClr>
            </a:outerShdw>
          </a:effectLst>
        </p:spPr>
      </p:pic>
      <p:sp>
        <p:nvSpPr>
          <p:cNvPr id="202" name="Google Shape;202;g3ab79b9fdd1_1_96"/>
          <p:cNvSpPr txBox="1"/>
          <p:nvPr/>
        </p:nvSpPr>
        <p:spPr>
          <a:xfrm>
            <a:off x="4755192" y="5327960"/>
            <a:ext cx="2984100" cy="369291"/>
          </a:xfrm>
          <a:prstGeom prst="rect">
            <a:avLst/>
          </a:prstGeom>
          <a:noFill/>
          <a:ln>
            <a:noFill/>
          </a:ln>
          <a:effectLst>
            <a:outerShdw blurRad="57150" dist="19050" dir="5400000" algn="bl" rotWithShape="0">
              <a:srgbClr val="000000">
                <a:alpha val="30000"/>
              </a:srgbClr>
            </a:outerShdw>
          </a:effectLst>
        </p:spPr>
        <p:txBody>
          <a:bodyPr spcFirstLastPara="1" wrap="square" lIns="91425" tIns="45700" rIns="91425" bIns="45700" anchor="t" anchorCtr="0">
            <a:spAutoFit/>
          </a:bodyPr>
          <a:lstStyle/>
          <a:p>
            <a:pPr algn="ctr"/>
            <a:r>
              <a:rPr lang="es-CL" sz="1800" b="1">
                <a:solidFill>
                  <a:srgbClr val="1C4587"/>
                </a:solidFill>
              </a:rPr>
              <a:t>Resistencia a la adopción</a:t>
            </a:r>
            <a:endParaRPr lang="es-ES"/>
          </a:p>
        </p:txBody>
      </p:sp>
      <p:pic>
        <p:nvPicPr>
          <p:cNvPr id="203" name="Google Shape;203;g3ab79b9fdd1_1_96" title="detener.png"/>
          <p:cNvPicPr preferRelativeResize="0"/>
          <p:nvPr/>
        </p:nvPicPr>
        <p:blipFill>
          <a:blip r:embed="rId8">
            <a:alphaModFix/>
          </a:blip>
          <a:stretch>
            <a:fillRect/>
          </a:stretch>
        </p:blipFill>
        <p:spPr>
          <a:xfrm>
            <a:off x="5833691" y="4549175"/>
            <a:ext cx="785350" cy="785350"/>
          </a:xfrm>
          <a:prstGeom prst="rect">
            <a:avLst/>
          </a:prstGeom>
          <a:noFill/>
          <a:ln>
            <a:noFill/>
          </a:ln>
          <a:effectLst>
            <a:outerShdw blurRad="57150" dist="19050" dir="5400000" algn="bl" rotWithShape="0">
              <a:srgbClr val="000000">
                <a:alpha val="3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6"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210" name="Google Shape;210;p6"/>
          <p:cNvSpPr txBox="1"/>
          <p:nvPr/>
        </p:nvSpPr>
        <p:spPr>
          <a:xfrm>
            <a:off x="-9" y="836427"/>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rPr>
              <a:t>Propuesta de solución</a:t>
            </a:r>
            <a:endParaRPr sz="3600" b="1">
              <a:solidFill>
                <a:schemeClr val="dk1"/>
              </a:solidFill>
            </a:endParaRPr>
          </a:p>
        </p:txBody>
      </p:sp>
      <p:sp>
        <p:nvSpPr>
          <p:cNvPr id="211" name="Google Shape;211;p6"/>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sp>
        <p:nvSpPr>
          <p:cNvPr id="212" name="Google Shape;212;p6"/>
          <p:cNvSpPr/>
          <p:nvPr/>
        </p:nvSpPr>
        <p:spPr>
          <a:xfrm rot="469">
            <a:off x="4748225" y="3237624"/>
            <a:ext cx="2199600" cy="1041000"/>
          </a:xfrm>
          <a:prstGeom prst="rightArrow">
            <a:avLst>
              <a:gd name="adj1" fmla="val 50000"/>
              <a:gd name="adj2" fmla="val 50000"/>
            </a:avLst>
          </a:prstGeom>
          <a:solidFill>
            <a:srgbClr val="274E13"/>
          </a:solidFill>
          <a:ln>
            <a:noFill/>
          </a:ln>
          <a:effectLst>
            <a:outerShdw blurRad="57150" dist="19050" dir="5400000" algn="bl" rotWithShape="0">
              <a:srgbClr val="000000">
                <a:alpha val="30000"/>
              </a:srgbClr>
            </a:outerShdw>
          </a:effectLst>
        </p:spPr>
        <p:txBody>
          <a:bodyPr spcFirstLastPara="1" wrap="square" lIns="64675" tIns="64675" rIns="64675" bIns="64675" anchor="ctr" anchorCtr="0">
            <a:noAutofit/>
          </a:bodyPr>
          <a:lstStyle/>
          <a:p>
            <a:pPr marL="0" lvl="0" indent="0" algn="ctr" rtl="0">
              <a:spcBef>
                <a:spcPts val="0"/>
              </a:spcBef>
              <a:spcAft>
                <a:spcPts val="0"/>
              </a:spcAft>
              <a:buNone/>
            </a:pPr>
            <a:endParaRPr sz="990">
              <a:highlight>
                <a:srgbClr val="FFFFFF"/>
              </a:highlight>
              <a:latin typeface="Calibri"/>
              <a:ea typeface="Calibri"/>
              <a:cs typeface="Calibri"/>
              <a:sym typeface="Calibri"/>
            </a:endParaRPr>
          </a:p>
        </p:txBody>
      </p:sp>
      <p:sp>
        <p:nvSpPr>
          <p:cNvPr id="213" name="Google Shape;213;p6"/>
          <p:cNvSpPr txBox="1"/>
          <p:nvPr/>
        </p:nvSpPr>
        <p:spPr>
          <a:xfrm>
            <a:off x="1086612" y="5213622"/>
            <a:ext cx="3276000" cy="561500"/>
          </a:xfrm>
          <a:prstGeom prst="rect">
            <a:avLst/>
          </a:prstGeom>
          <a:noFill/>
          <a:ln>
            <a:noFill/>
          </a:ln>
          <a:effectLst>
            <a:outerShdw blurRad="57150" dist="19050" dir="5400000" algn="bl" rotWithShape="0">
              <a:srgbClr val="000000">
                <a:alpha val="20000"/>
              </a:srgbClr>
            </a:outerShdw>
          </a:effectLst>
        </p:spPr>
        <p:txBody>
          <a:bodyPr spcFirstLastPara="1" wrap="square" lIns="64675" tIns="64675" rIns="64675" bIns="64675" anchor="t" anchorCtr="0">
            <a:spAutoFit/>
          </a:bodyPr>
          <a:lstStyle/>
          <a:p>
            <a:pPr marL="0" lvl="0" indent="0" algn="ctr" rtl="0">
              <a:spcBef>
                <a:spcPts val="0"/>
              </a:spcBef>
              <a:spcAft>
                <a:spcPts val="0"/>
              </a:spcAft>
              <a:buNone/>
            </a:pPr>
            <a:r>
              <a:rPr lang="es-CL" b="1">
                <a:solidFill>
                  <a:srgbClr val="000000"/>
                </a:solidFill>
              </a:rPr>
              <a:t>Centralización de la información y más organización</a:t>
            </a:r>
            <a:endParaRPr lang="es-ES" b="1">
              <a:solidFill>
                <a:srgbClr val="000000"/>
              </a:solidFill>
            </a:endParaRPr>
          </a:p>
        </p:txBody>
      </p:sp>
      <p:pic>
        <p:nvPicPr>
          <p:cNvPr id="214" name="Google Shape;214;p6" title="Gemini_Generated_Image_7ll8yh7ll8yh7ll8-Photoroom.png"/>
          <p:cNvPicPr preferRelativeResize="0"/>
          <p:nvPr/>
        </p:nvPicPr>
        <p:blipFill rotWithShape="1">
          <a:blip r:embed="rId4">
            <a:alphaModFix/>
          </a:blip>
          <a:srcRect l="26430" r="30227"/>
          <a:stretch/>
        </p:blipFill>
        <p:spPr>
          <a:xfrm>
            <a:off x="968800" y="2072060"/>
            <a:ext cx="3648451" cy="3294750"/>
          </a:xfrm>
          <a:prstGeom prst="rect">
            <a:avLst/>
          </a:prstGeom>
          <a:noFill/>
          <a:ln>
            <a:noFill/>
          </a:ln>
          <a:effectLst>
            <a:outerShdw blurRad="57150" dist="19050" dir="5400000" algn="bl" rotWithShape="0">
              <a:srgbClr val="000000">
                <a:alpha val="30000"/>
              </a:srgbClr>
            </a:outerShdw>
          </a:effectLst>
        </p:spPr>
      </p:pic>
      <p:sp>
        <p:nvSpPr>
          <p:cNvPr id="215" name="Google Shape;215;p6"/>
          <p:cNvSpPr/>
          <p:nvPr/>
        </p:nvSpPr>
        <p:spPr>
          <a:xfrm>
            <a:off x="7191113" y="2007775"/>
            <a:ext cx="1110900" cy="946500"/>
          </a:xfrm>
          <a:prstGeom prst="roundRect">
            <a:avLst>
              <a:gd name="adj" fmla="val 16667"/>
            </a:avLst>
          </a:prstGeom>
          <a:solidFill>
            <a:srgbClr val="04A444"/>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6" name="Google Shape;216;p6"/>
          <p:cNvSpPr/>
          <p:nvPr/>
        </p:nvSpPr>
        <p:spPr>
          <a:xfrm>
            <a:off x="8476725" y="2088325"/>
            <a:ext cx="2907900" cy="785400"/>
          </a:xfrm>
          <a:prstGeom prst="rect">
            <a:avLst/>
          </a:prstGeom>
          <a:solidFill>
            <a:srgbClr val="F3F3F3"/>
          </a:solidFill>
          <a:ln w="9525" cap="flat" cmpd="sng">
            <a:solidFill>
              <a:srgbClr val="FFFFFF"/>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7" name="Google Shape;217;p6"/>
          <p:cNvSpPr/>
          <p:nvPr/>
        </p:nvSpPr>
        <p:spPr>
          <a:xfrm>
            <a:off x="7191113" y="3284875"/>
            <a:ext cx="1110900" cy="946500"/>
          </a:xfrm>
          <a:prstGeom prst="roundRect">
            <a:avLst>
              <a:gd name="adj" fmla="val 16667"/>
            </a:avLst>
          </a:prstGeom>
          <a:solidFill>
            <a:srgbClr val="04A444"/>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8" name="Google Shape;218;p6"/>
          <p:cNvSpPr/>
          <p:nvPr/>
        </p:nvSpPr>
        <p:spPr>
          <a:xfrm>
            <a:off x="8476725" y="3365425"/>
            <a:ext cx="2907900" cy="785400"/>
          </a:xfrm>
          <a:prstGeom prst="rect">
            <a:avLst/>
          </a:prstGeom>
          <a:solidFill>
            <a:srgbClr val="F3F3F3"/>
          </a:solidFill>
          <a:ln w="9525" cap="flat" cmpd="sng">
            <a:solidFill>
              <a:srgbClr val="FFFFFF"/>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9" name="Google Shape;219;p6"/>
          <p:cNvSpPr/>
          <p:nvPr/>
        </p:nvSpPr>
        <p:spPr>
          <a:xfrm>
            <a:off x="7191113" y="4561975"/>
            <a:ext cx="1110900" cy="946500"/>
          </a:xfrm>
          <a:prstGeom prst="roundRect">
            <a:avLst>
              <a:gd name="adj" fmla="val 16667"/>
            </a:avLst>
          </a:prstGeom>
          <a:solidFill>
            <a:srgbClr val="04A444"/>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0" name="Google Shape;220;p6"/>
          <p:cNvSpPr/>
          <p:nvPr/>
        </p:nvSpPr>
        <p:spPr>
          <a:xfrm>
            <a:off x="8476725" y="4642525"/>
            <a:ext cx="2907900" cy="785400"/>
          </a:xfrm>
          <a:prstGeom prst="rect">
            <a:avLst/>
          </a:prstGeom>
          <a:solidFill>
            <a:srgbClr val="F3F3F3"/>
          </a:solidFill>
          <a:ln w="9525" cap="flat" cmpd="sng">
            <a:solidFill>
              <a:srgbClr val="FFFFFF"/>
            </a:solidFill>
            <a:prstDash val="solid"/>
            <a:round/>
            <a:headEnd type="none" w="sm" len="sm"/>
            <a:tailEnd type="none" w="sm" len="sm"/>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21" name="Google Shape;221;p6" title="cuidado-de-la-salud.png"/>
          <p:cNvPicPr preferRelativeResize="0"/>
          <p:nvPr/>
        </p:nvPicPr>
        <p:blipFill>
          <a:blip r:embed="rId5">
            <a:alphaModFix/>
          </a:blip>
          <a:stretch>
            <a:fillRect/>
          </a:stretch>
        </p:blipFill>
        <p:spPr>
          <a:xfrm>
            <a:off x="7496838" y="2183293"/>
            <a:ext cx="540600" cy="540600"/>
          </a:xfrm>
          <a:prstGeom prst="rect">
            <a:avLst/>
          </a:prstGeom>
          <a:noFill/>
          <a:ln>
            <a:noFill/>
          </a:ln>
          <a:effectLst>
            <a:outerShdw blurRad="57150" dist="19050" dir="5400000" algn="bl" rotWithShape="0">
              <a:schemeClr val="dk1">
                <a:alpha val="30000"/>
              </a:schemeClr>
            </a:outerShdw>
          </a:effectLst>
        </p:spPr>
      </p:pic>
      <p:sp>
        <p:nvSpPr>
          <p:cNvPr id="222" name="Google Shape;222;p6"/>
          <p:cNvSpPr txBox="1"/>
          <p:nvPr/>
        </p:nvSpPr>
        <p:spPr>
          <a:xfrm>
            <a:off x="8480565" y="2174201"/>
            <a:ext cx="2910658" cy="540600"/>
          </a:xfrm>
          <a:prstGeom prst="rect">
            <a:avLst/>
          </a:prstGeom>
          <a:noFill/>
          <a:ln>
            <a:noFill/>
          </a:ln>
          <a:effectLst>
            <a:outerShdw blurRad="57150" dist="19050" dir="5400000" algn="bl" rotWithShape="0">
              <a:srgbClr val="000000">
                <a:alpha val="30000"/>
              </a:srgbClr>
            </a:outerShdw>
          </a:effectLst>
        </p:spPr>
        <p:txBody>
          <a:bodyPr spcFirstLastPara="1" wrap="square" lIns="91425" tIns="91425" rIns="91425" bIns="91425" anchor="t" anchorCtr="0">
            <a:noAutofit/>
          </a:bodyPr>
          <a:lstStyle/>
          <a:p>
            <a:pPr algn="ctr"/>
            <a:r>
              <a:rPr lang="es-CL" sz="1600" b="1">
                <a:solidFill>
                  <a:srgbClr val="000000"/>
                </a:solidFill>
                <a:ea typeface="Alata"/>
                <a:cs typeface="Alata"/>
                <a:sym typeface="Alata"/>
              </a:rPr>
              <a:t>Registro de </a:t>
            </a:r>
            <a:r>
              <a:rPr lang="es-CL" sz="1600" b="1">
                <a:ea typeface="Alata"/>
                <a:cs typeface="Alata"/>
                <a:sym typeface="Alata"/>
              </a:rPr>
              <a:t>fichas y  entrenamientos</a:t>
            </a:r>
            <a:endParaRPr lang="es-ES" sz="1600" b="1">
              <a:solidFill>
                <a:srgbClr val="000000"/>
              </a:solidFill>
              <a:ea typeface="Alata"/>
              <a:cs typeface="Alata"/>
            </a:endParaRPr>
          </a:p>
        </p:txBody>
      </p:sp>
      <p:pic>
        <p:nvPicPr>
          <p:cNvPr id="223" name="Google Shape;223;p6" title="metrico.png"/>
          <p:cNvPicPr preferRelativeResize="0"/>
          <p:nvPr/>
        </p:nvPicPr>
        <p:blipFill>
          <a:blip r:embed="rId6">
            <a:alphaModFix/>
          </a:blip>
          <a:stretch>
            <a:fillRect/>
          </a:stretch>
        </p:blipFill>
        <p:spPr>
          <a:xfrm>
            <a:off x="7455691" y="3474109"/>
            <a:ext cx="540600" cy="540600"/>
          </a:xfrm>
          <a:prstGeom prst="rect">
            <a:avLst/>
          </a:prstGeom>
          <a:noFill/>
          <a:ln>
            <a:noFill/>
          </a:ln>
          <a:effectLst>
            <a:outerShdw blurRad="57150" dist="19050" dir="5400000" algn="bl" rotWithShape="0">
              <a:schemeClr val="dk1">
                <a:alpha val="30000"/>
              </a:schemeClr>
            </a:outerShdw>
          </a:effectLst>
        </p:spPr>
      </p:pic>
      <p:sp>
        <p:nvSpPr>
          <p:cNvPr id="224" name="Google Shape;224;p6"/>
          <p:cNvSpPr txBox="1"/>
          <p:nvPr/>
        </p:nvSpPr>
        <p:spPr>
          <a:xfrm>
            <a:off x="8475969" y="3510537"/>
            <a:ext cx="2909406" cy="526491"/>
          </a:xfrm>
          <a:prstGeom prst="rect">
            <a:avLst/>
          </a:prstGeom>
          <a:noFill/>
          <a:ln>
            <a:noFill/>
          </a:ln>
          <a:effectLst>
            <a:outerShdw blurRad="57150" dist="19050" dir="5400000" algn="bl" rotWithShape="0">
              <a:srgbClr val="000000">
                <a:alpha val="3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s-CL" sz="1600" b="1">
                <a:solidFill>
                  <a:srgbClr val="000000"/>
                </a:solidFill>
                <a:ea typeface="Alata"/>
                <a:cs typeface="Alata"/>
                <a:sym typeface="Alata"/>
              </a:rPr>
              <a:t>Monitoreo y métricas</a:t>
            </a:r>
            <a:endParaRPr lang="es-ES" sz="1600" b="1">
              <a:ea typeface="Alata"/>
              <a:cs typeface="Alata"/>
            </a:endParaRPr>
          </a:p>
        </p:txBody>
      </p:sp>
      <p:pic>
        <p:nvPicPr>
          <p:cNvPr id="225" name="Google Shape;225;p6" title="collie-de-frontera.png"/>
          <p:cNvPicPr preferRelativeResize="0"/>
          <p:nvPr/>
        </p:nvPicPr>
        <p:blipFill>
          <a:blip r:embed="rId7">
            <a:alphaModFix/>
          </a:blip>
          <a:stretch>
            <a:fillRect/>
          </a:stretch>
        </p:blipFill>
        <p:spPr>
          <a:xfrm>
            <a:off x="7443894" y="4711976"/>
            <a:ext cx="646500" cy="646500"/>
          </a:xfrm>
          <a:prstGeom prst="rect">
            <a:avLst/>
          </a:prstGeom>
          <a:noFill/>
          <a:ln>
            <a:noFill/>
          </a:ln>
          <a:effectLst>
            <a:outerShdw blurRad="57150" dist="19050" dir="5400000" algn="bl" rotWithShape="0">
              <a:schemeClr val="dk1">
                <a:alpha val="30000"/>
              </a:schemeClr>
            </a:outerShdw>
          </a:effectLst>
        </p:spPr>
      </p:pic>
      <p:sp>
        <p:nvSpPr>
          <p:cNvPr id="226" name="Google Shape;226;p6"/>
          <p:cNvSpPr txBox="1"/>
          <p:nvPr/>
        </p:nvSpPr>
        <p:spPr>
          <a:xfrm>
            <a:off x="8475972" y="4838522"/>
            <a:ext cx="2909405" cy="351652"/>
          </a:xfrm>
          <a:prstGeom prst="rect">
            <a:avLst/>
          </a:prstGeom>
          <a:no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CL" sz="1600" b="1">
                <a:solidFill>
                  <a:srgbClr val="000000"/>
                </a:solidFill>
                <a:ea typeface="Alata"/>
                <a:cs typeface="Alata"/>
                <a:sym typeface="Alata"/>
              </a:rPr>
              <a:t>Seguimiento individual</a:t>
            </a:r>
            <a:endParaRPr lang="es-ES" sz="1600" b="1">
              <a:solidFill>
                <a:srgbClr val="000000"/>
              </a:solidFill>
              <a:ea typeface="Alata"/>
              <a:cs typeface="Alata"/>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7" descr="EscuelaIT Duoc UC - Escuela de Informática y Telecomunicaciones Duoc UC - Duoc  UC | LinkedIn"/>
          <p:cNvPicPr preferRelativeResize="0"/>
          <p:nvPr/>
        </p:nvPicPr>
        <p:blipFill rotWithShape="1">
          <a:blip r:embed="rId3">
            <a:alphaModFix/>
          </a:blip>
          <a:srcRect/>
          <a:stretch/>
        </p:blipFill>
        <p:spPr>
          <a:xfrm>
            <a:off x="8772152" y="207550"/>
            <a:ext cx="3141406" cy="785352"/>
          </a:xfrm>
          <a:prstGeom prst="rect">
            <a:avLst/>
          </a:prstGeom>
          <a:noFill/>
          <a:ln>
            <a:noFill/>
          </a:ln>
        </p:spPr>
      </p:pic>
      <p:sp>
        <p:nvSpPr>
          <p:cNvPr id="232" name="Google Shape;232;p7"/>
          <p:cNvSpPr txBox="1"/>
          <p:nvPr/>
        </p:nvSpPr>
        <p:spPr>
          <a:xfrm>
            <a:off x="0" y="728609"/>
            <a:ext cx="12192000" cy="646500"/>
          </a:xfrm>
          <a:prstGeom prst="rect">
            <a:avLst/>
          </a:prstGeom>
          <a:noFill/>
          <a:ln>
            <a:noFill/>
          </a:ln>
          <a:effectLst>
            <a:outerShdw blurRad="57150" dist="19050" dir="5400000" algn="bl" rotWithShape="0">
              <a:srgbClr val="000000">
                <a:alpha val="15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CL" sz="3600" b="1">
                <a:solidFill>
                  <a:schemeClr val="dk1"/>
                </a:solidFill>
                <a:latin typeface="Calibri"/>
                <a:ea typeface="Calibri"/>
                <a:cs typeface="Calibri"/>
                <a:sym typeface="Calibri"/>
              </a:rPr>
              <a:t>Metodología XP</a:t>
            </a:r>
            <a:endParaRPr sz="1800" b="1">
              <a:solidFill>
                <a:schemeClr val="dk1"/>
              </a:solidFill>
              <a:latin typeface="Calibri"/>
              <a:ea typeface="Calibri"/>
              <a:cs typeface="Calibri"/>
              <a:sym typeface="Calibri"/>
            </a:endParaRPr>
          </a:p>
        </p:txBody>
      </p:sp>
      <p:sp>
        <p:nvSpPr>
          <p:cNvPr id="233" name="Google Shape;233;p7"/>
          <p:cNvSpPr txBox="1">
            <a:spLocks noGrp="1"/>
          </p:cNvSpPr>
          <p:nvPr>
            <p:ph type="ftr" idx="11"/>
          </p:nvPr>
        </p:nvSpPr>
        <p:spPr>
          <a:xfrm>
            <a:off x="3790627" y="170482"/>
            <a:ext cx="4114800" cy="30996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s-CL"/>
              <a:t>PROYECTO “Sistema inteligente de Gestión del entrenamiento canino del SAG”</a:t>
            </a:r>
            <a:endParaRPr/>
          </a:p>
        </p:txBody>
      </p:sp>
      <p:pic>
        <p:nvPicPr>
          <p:cNvPr id="234" name="Google Shape;234;p7" title="Captura de pantalla 2025-09-25 115809.png"/>
          <p:cNvPicPr preferRelativeResize="0"/>
          <p:nvPr/>
        </p:nvPicPr>
        <p:blipFill rotWithShape="1">
          <a:blip r:embed="rId4">
            <a:alphaModFix/>
          </a:blip>
          <a:srcRect l="16684" t="26084" r="7373" b="7878"/>
          <a:stretch/>
        </p:blipFill>
        <p:spPr>
          <a:xfrm>
            <a:off x="2473875" y="1733600"/>
            <a:ext cx="6748300" cy="4426675"/>
          </a:xfrm>
          <a:prstGeom prst="rect">
            <a:avLst/>
          </a:prstGeom>
          <a:noFill/>
          <a:ln>
            <a:noFill/>
          </a:ln>
        </p:spPr>
      </p:pic>
      <p:sp>
        <p:nvSpPr>
          <p:cNvPr id="235" name="Google Shape;235;p7"/>
          <p:cNvSpPr txBox="1"/>
          <p:nvPr/>
        </p:nvSpPr>
        <p:spPr>
          <a:xfrm>
            <a:off x="973325" y="1430275"/>
            <a:ext cx="2817300" cy="1477287"/>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457200" marR="0" lvl="0" indent="-323850" algn="l" rtl="0">
              <a:spcBef>
                <a:spcPts val="0"/>
              </a:spcBef>
              <a:spcAft>
                <a:spcPts val="0"/>
              </a:spcAft>
              <a:buClr>
                <a:schemeClr val="dk1"/>
              </a:buClr>
              <a:buSzPts val="1500"/>
              <a:buChar char="●"/>
            </a:pPr>
            <a:r>
              <a:rPr lang="es-CL" sz="1500" b="1">
                <a:solidFill>
                  <a:schemeClr val="dk1"/>
                </a:solidFill>
              </a:rPr>
              <a:t>Historias de usuarios</a:t>
            </a:r>
            <a:endParaRPr sz="1500" b="1">
              <a:solidFill>
                <a:schemeClr val="dk1"/>
              </a:solidFill>
            </a:endParaRPr>
          </a:p>
          <a:p>
            <a:pPr marL="457200" indent="-323850">
              <a:buClr>
                <a:schemeClr val="dk1"/>
              </a:buClr>
              <a:buSzPts val="1500"/>
              <a:buChar char="●"/>
            </a:pPr>
            <a:r>
              <a:rPr lang="es-CL" sz="1500" b="1">
                <a:solidFill>
                  <a:schemeClr val="dk1"/>
                </a:solidFill>
              </a:rPr>
              <a:t>Valores</a:t>
            </a:r>
          </a:p>
          <a:p>
            <a:pPr marL="457200" marR="0" lvl="0" indent="-323850" algn="l">
              <a:spcBef>
                <a:spcPts val="0"/>
              </a:spcBef>
              <a:spcAft>
                <a:spcPts val="0"/>
              </a:spcAft>
              <a:buClr>
                <a:schemeClr val="dk1"/>
              </a:buClr>
              <a:buSzPts val="1500"/>
              <a:buChar char="●"/>
            </a:pPr>
            <a:r>
              <a:rPr lang="es-CL" sz="1500" b="1">
                <a:solidFill>
                  <a:schemeClr val="dk1"/>
                </a:solidFill>
              </a:rPr>
              <a:t>Variables</a:t>
            </a:r>
            <a:endParaRPr sz="1500" b="1">
              <a:solidFill>
                <a:schemeClr val="dk1"/>
              </a:solidFill>
            </a:endParaRPr>
          </a:p>
          <a:p>
            <a:pPr marL="457200" marR="0" lvl="0" indent="-323850" algn="l" rtl="0">
              <a:spcBef>
                <a:spcPts val="0"/>
              </a:spcBef>
              <a:spcAft>
                <a:spcPts val="0"/>
              </a:spcAft>
              <a:buClr>
                <a:schemeClr val="dk1"/>
              </a:buClr>
              <a:buSzPts val="1500"/>
              <a:buChar char="●"/>
            </a:pPr>
            <a:r>
              <a:rPr lang="es-CL" sz="1500" b="1">
                <a:solidFill>
                  <a:schemeClr val="dk1"/>
                </a:solidFill>
              </a:rPr>
              <a:t>Criterios de prueba de aceptación</a:t>
            </a:r>
            <a:endParaRPr sz="1500" b="1">
              <a:solidFill>
                <a:schemeClr val="dk1"/>
              </a:solidFill>
            </a:endParaRPr>
          </a:p>
          <a:p>
            <a:pPr marL="457200" marR="0" lvl="0" indent="-323850" algn="l" rtl="0">
              <a:spcBef>
                <a:spcPts val="0"/>
              </a:spcBef>
              <a:spcAft>
                <a:spcPts val="0"/>
              </a:spcAft>
              <a:buClr>
                <a:schemeClr val="dk1"/>
              </a:buClr>
              <a:buSzPts val="1500"/>
              <a:buChar char="●"/>
            </a:pPr>
            <a:r>
              <a:rPr lang="es-CL" sz="1500" b="1">
                <a:solidFill>
                  <a:schemeClr val="dk1"/>
                </a:solidFill>
              </a:rPr>
              <a:t>Plan de iteración</a:t>
            </a:r>
            <a:endParaRPr sz="1500" b="1">
              <a:solidFill>
                <a:schemeClr val="dk1"/>
              </a:solidFill>
            </a:endParaRPr>
          </a:p>
        </p:txBody>
      </p:sp>
      <p:sp>
        <p:nvSpPr>
          <p:cNvPr id="236" name="Google Shape;236;p7"/>
          <p:cNvSpPr txBox="1"/>
          <p:nvPr/>
        </p:nvSpPr>
        <p:spPr>
          <a:xfrm>
            <a:off x="5088125" y="1375100"/>
            <a:ext cx="2817300" cy="5541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457200" marR="0" lvl="0" indent="-323850" algn="l" rtl="0">
              <a:spcBef>
                <a:spcPts val="0"/>
              </a:spcBef>
              <a:spcAft>
                <a:spcPts val="0"/>
              </a:spcAft>
              <a:buClr>
                <a:schemeClr val="dk1"/>
              </a:buClr>
              <a:buSzPts val="1500"/>
              <a:buChar char="●"/>
            </a:pPr>
            <a:r>
              <a:rPr lang="es-CL" sz="1500" b="1">
                <a:solidFill>
                  <a:schemeClr val="dk1"/>
                </a:solidFill>
              </a:rPr>
              <a:t>Diseño Simple</a:t>
            </a:r>
            <a:endParaRPr sz="1500" b="1">
              <a:solidFill>
                <a:schemeClr val="dk1"/>
              </a:solidFill>
            </a:endParaRPr>
          </a:p>
          <a:p>
            <a:pPr marL="457200" marR="0" lvl="0" indent="-323850" algn="l" rtl="0">
              <a:spcBef>
                <a:spcPts val="0"/>
              </a:spcBef>
              <a:spcAft>
                <a:spcPts val="0"/>
              </a:spcAft>
              <a:buClr>
                <a:schemeClr val="dk1"/>
              </a:buClr>
              <a:buSzPts val="1500"/>
              <a:buChar char="●"/>
            </a:pPr>
            <a:r>
              <a:rPr lang="es-CL" sz="1500" b="1">
                <a:solidFill>
                  <a:schemeClr val="dk1"/>
                </a:solidFill>
              </a:rPr>
              <a:t>Tarjetas CRC</a:t>
            </a:r>
            <a:endParaRPr sz="1500" b="1">
              <a:solidFill>
                <a:schemeClr val="dk1"/>
              </a:solidFill>
            </a:endParaRPr>
          </a:p>
        </p:txBody>
      </p:sp>
      <p:sp>
        <p:nvSpPr>
          <p:cNvPr id="237" name="Google Shape;237;p7"/>
          <p:cNvSpPr txBox="1"/>
          <p:nvPr/>
        </p:nvSpPr>
        <p:spPr>
          <a:xfrm>
            <a:off x="7339100" y="1623250"/>
            <a:ext cx="3044100" cy="5541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457200" marR="0" lvl="0" indent="-323850" algn="l" rtl="0">
              <a:spcBef>
                <a:spcPts val="0"/>
              </a:spcBef>
              <a:spcAft>
                <a:spcPts val="0"/>
              </a:spcAft>
              <a:buClr>
                <a:schemeClr val="dk1"/>
              </a:buClr>
              <a:buSzPts val="1500"/>
              <a:buChar char="●"/>
            </a:pPr>
            <a:r>
              <a:rPr lang="es-CL" sz="1500" b="1">
                <a:solidFill>
                  <a:schemeClr val="dk1"/>
                </a:solidFill>
              </a:rPr>
              <a:t>Prototipos (Wireframes, Mockups)</a:t>
            </a:r>
            <a:endParaRPr sz="1500" b="1">
              <a:solidFill>
                <a:schemeClr val="dk1"/>
              </a:solidFill>
            </a:endParaRPr>
          </a:p>
        </p:txBody>
      </p:sp>
      <p:sp>
        <p:nvSpPr>
          <p:cNvPr id="238" name="Google Shape;238;p7"/>
          <p:cNvSpPr txBox="1"/>
          <p:nvPr/>
        </p:nvSpPr>
        <p:spPr>
          <a:xfrm>
            <a:off x="8053850" y="4422850"/>
            <a:ext cx="3044100" cy="3231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s-CL" sz="1500" b="1">
                <a:solidFill>
                  <a:schemeClr val="dk1"/>
                </a:solidFill>
              </a:rPr>
              <a:t>Programación en parejas</a:t>
            </a:r>
            <a:endParaRPr sz="1500" b="1">
              <a:solidFill>
                <a:schemeClr val="dk1"/>
              </a:solidFill>
            </a:endParaRPr>
          </a:p>
        </p:txBody>
      </p:sp>
      <p:sp>
        <p:nvSpPr>
          <p:cNvPr id="239" name="Google Shape;239;p7"/>
          <p:cNvSpPr txBox="1"/>
          <p:nvPr/>
        </p:nvSpPr>
        <p:spPr>
          <a:xfrm>
            <a:off x="6656350" y="5576525"/>
            <a:ext cx="3044100" cy="3231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s-CL" sz="1500" b="1">
                <a:solidFill>
                  <a:schemeClr val="dk1"/>
                </a:solidFill>
              </a:rPr>
              <a:t>Integración continua</a:t>
            </a:r>
            <a:endParaRPr sz="1500" b="1">
              <a:solidFill>
                <a:schemeClr val="dk1"/>
              </a:solidFill>
            </a:endParaRPr>
          </a:p>
        </p:txBody>
      </p:sp>
      <p:sp>
        <p:nvSpPr>
          <p:cNvPr id="240" name="Google Shape;240;p7"/>
          <p:cNvSpPr txBox="1"/>
          <p:nvPr/>
        </p:nvSpPr>
        <p:spPr>
          <a:xfrm>
            <a:off x="5799900" y="6077975"/>
            <a:ext cx="2024700" cy="5541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s-CL" sz="1500" b="1">
                <a:solidFill>
                  <a:schemeClr val="dk1"/>
                </a:solidFill>
              </a:rPr>
              <a:t>Pruebas de aceptación</a:t>
            </a:r>
            <a:endParaRPr sz="1500" b="1">
              <a:solidFill>
                <a:schemeClr val="dk1"/>
              </a:solidFill>
            </a:endParaRPr>
          </a:p>
        </p:txBody>
      </p:sp>
      <p:sp>
        <p:nvSpPr>
          <p:cNvPr id="241" name="Google Shape;241;p7"/>
          <p:cNvSpPr txBox="1"/>
          <p:nvPr/>
        </p:nvSpPr>
        <p:spPr>
          <a:xfrm>
            <a:off x="973325" y="5507950"/>
            <a:ext cx="3044100" cy="1015800"/>
          </a:xfrm>
          <a:prstGeom prst="rect">
            <a:avLst/>
          </a:prstGeom>
          <a:noFill/>
          <a:ln>
            <a:noFill/>
          </a:ln>
          <a:effectLst>
            <a:outerShdw blurRad="57150" dist="19050" dir="5400000" algn="bl" rotWithShape="0">
              <a:srgbClr val="000000">
                <a:alpha val="25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s-CL" sz="1500" b="1">
                <a:solidFill>
                  <a:schemeClr val="dk1"/>
                </a:solidFill>
              </a:rPr>
              <a:t>Lanzamiento</a:t>
            </a:r>
            <a:endParaRPr sz="1500" b="1">
              <a:solidFill>
                <a:schemeClr val="dk1"/>
              </a:solidFill>
            </a:endParaRPr>
          </a:p>
          <a:p>
            <a:pPr marL="457200" marR="0" lvl="0" indent="-323850" algn="l" rtl="0">
              <a:spcBef>
                <a:spcPts val="0"/>
              </a:spcBef>
              <a:spcAft>
                <a:spcPts val="0"/>
              </a:spcAft>
              <a:buClr>
                <a:schemeClr val="dk1"/>
              </a:buClr>
              <a:buSzPts val="1500"/>
              <a:buChar char="●"/>
            </a:pPr>
            <a:r>
              <a:rPr lang="es-CL" sz="1500" b="1">
                <a:solidFill>
                  <a:schemeClr val="dk1"/>
                </a:solidFill>
              </a:rPr>
              <a:t>Incremento del software</a:t>
            </a:r>
            <a:endParaRPr sz="1500" b="1">
              <a:solidFill>
                <a:schemeClr val="dk1"/>
              </a:solidFill>
            </a:endParaRPr>
          </a:p>
          <a:p>
            <a:pPr marL="457200" marR="0" lvl="0" indent="-323850" algn="l" rtl="0">
              <a:spcBef>
                <a:spcPts val="0"/>
              </a:spcBef>
              <a:spcAft>
                <a:spcPts val="0"/>
              </a:spcAft>
              <a:buClr>
                <a:schemeClr val="dk1"/>
              </a:buClr>
              <a:buSzPts val="1500"/>
              <a:buChar char="●"/>
            </a:pPr>
            <a:r>
              <a:rPr lang="es-CL" sz="1500" b="1">
                <a:solidFill>
                  <a:schemeClr val="dk1"/>
                </a:solidFill>
              </a:rPr>
              <a:t>Velocidad calculada del proyecto</a:t>
            </a:r>
            <a:endParaRPr sz="1500" b="1">
              <a:solidFill>
                <a:schemeClr val="dk1"/>
              </a:solidFill>
            </a:endParaRPr>
          </a:p>
        </p:txBody>
      </p:sp>
    </p:spTree>
  </p:cSld>
  <p:clrMapOvr>
    <a:masterClrMapping/>
  </p:clrMapOvr>
  <p:transition spd="slow">
    <p:wipe/>
  </p:transition>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F7A0ED5D9944748A0745B2BCEADC40A" ma:contentTypeVersion="10" ma:contentTypeDescription="Crear nuevo documento." ma:contentTypeScope="" ma:versionID="02c18692311b45b29e0728616d072d4a">
  <xsd:schema xmlns:xsd="http://www.w3.org/2001/XMLSchema" xmlns:xs="http://www.w3.org/2001/XMLSchema" xmlns:p="http://schemas.microsoft.com/office/2006/metadata/properties" xmlns:ns2="ac05f25c-ff8c-4a61-b39c-f8522dc9ad6b" targetNamespace="http://schemas.microsoft.com/office/2006/metadata/properties" ma:root="true" ma:fieldsID="32b987653f36b3854f8ea9f4fee9a079" ns2:_="">
    <xsd:import namespace="ac05f25c-ff8c-4a61-b39c-f8522dc9ad6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05f25c-ff8c-4a61-b39c-f8522dc9ad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c05f25c-ff8c-4a61-b39c-f8522dc9ad6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D9AC9A1-8267-461C-89C0-29234C747E00}">
  <ds:schemaRefs>
    <ds:schemaRef ds:uri="http://schemas.microsoft.com/sharepoint/v3/contenttype/forms"/>
  </ds:schemaRefs>
</ds:datastoreItem>
</file>

<file path=customXml/itemProps2.xml><?xml version="1.0" encoding="utf-8"?>
<ds:datastoreItem xmlns:ds="http://schemas.openxmlformats.org/officeDocument/2006/customXml" ds:itemID="{ED05F2E6-BCFC-411B-A5D5-70AADA8F551C}">
  <ds:schemaRefs>
    <ds:schemaRef ds:uri="ac05f25c-ff8c-4a61-b39c-f8522dc9ad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CA76DA-4B00-42F8-908D-BD3164FDCBA1}">
  <ds:schemaRefs>
    <ds:schemaRef ds:uri="ac05f25c-ff8c-4a61-b39c-f8522dc9ad6b"/>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2239</Words>
  <Application>Microsoft Office PowerPoint</Application>
  <PresentationFormat>Widescreen</PresentationFormat>
  <Paragraphs>436</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Franklin Gothic</vt:lpstr>
      <vt:lpstr>Calibri</vt:lpstr>
      <vt:lpstr>Arial</vt:lpstr>
      <vt:lpstr>Alata</vt:lpstr>
      <vt:lpstr>Courier New</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Gerardo Galan Cruz</dc:creator>
  <cp:lastModifiedBy>Javier Huaiquicheo</cp:lastModifiedBy>
  <cp:revision>2</cp:revision>
  <dcterms:created xsi:type="dcterms:W3CDTF">2023-10-28T21:12:11Z</dcterms:created>
  <dcterms:modified xsi:type="dcterms:W3CDTF">2025-12-05T03:48:29Z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0x0101006F7A0ED5D9944748A0745B2BCEADC40A</vt:lpwstr>
  </property>
  <property fmtid="{D5CDD505-2E9C-101B-9397-08002B2CF9AE}" pid="3" name="MediaServiceImageTags">
    <vt:lpwstr/>
  </property>
</Properties>
</file>